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ABFCCA-D9F8-4ABE-A547-5E66D0516510}" v="56" dt="2026-04-08T10:07:23.67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a Badowska" userId="cbd4763122c5d057" providerId="LiveId" clId="{C9FA90FB-DFC9-4FF5-8A7B-E44434BB1BD1}"/>
    <pc:docChg chg="undo custSel modSld">
      <pc:chgData name="Emilia Badowska" userId="cbd4763122c5d057" providerId="LiveId" clId="{C9FA90FB-DFC9-4FF5-8A7B-E44434BB1BD1}" dt="2026-04-08T10:06:57.316" v="538" actId="478"/>
      <pc:docMkLst>
        <pc:docMk/>
      </pc:docMkLst>
      <pc:sldChg chg="modSp mod">
        <pc:chgData name="Emilia Badowska" userId="cbd4763122c5d057" providerId="LiveId" clId="{C9FA90FB-DFC9-4FF5-8A7B-E44434BB1BD1}" dt="2026-04-08T09:44:56.383" v="81" actId="14100"/>
        <pc:sldMkLst>
          <pc:docMk/>
          <pc:sldMk cId="0" sldId="256"/>
        </pc:sldMkLst>
        <pc:spChg chg="mod">
          <ac:chgData name="Emilia Badowska" userId="cbd4763122c5d057" providerId="LiveId" clId="{C9FA90FB-DFC9-4FF5-8A7B-E44434BB1BD1}" dt="2026-04-07T13:45:14.317" v="3" actId="1076"/>
          <ac:spMkLst>
            <pc:docMk/>
            <pc:sldMk cId="0" sldId="256"/>
            <ac:spMk id="96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5:07.208" v="1" actId="1076"/>
          <ac:spMkLst>
            <pc:docMk/>
            <pc:sldMk cId="0" sldId="256"/>
            <ac:spMk id="98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4:56.383" v="81" actId="14100"/>
          <ac:spMkLst>
            <pc:docMk/>
            <pc:sldMk cId="0" sldId="256"/>
            <ac:spMk id="99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5:38.171" v="8" actId="14100"/>
          <ac:spMkLst>
            <pc:docMk/>
            <pc:sldMk cId="0" sldId="256"/>
            <ac:spMk id="101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45:04.154" v="0" actId="1076"/>
          <ac:picMkLst>
            <pc:docMk/>
            <pc:sldMk cId="0" sldId="256"/>
            <ac:picMk id="100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7T13:45:53.599" v="12" actId="1076"/>
        <pc:sldMkLst>
          <pc:docMk/>
          <pc:sldMk cId="0" sldId="257"/>
        </pc:sldMkLst>
        <pc:spChg chg="mod">
          <ac:chgData name="Emilia Badowska" userId="cbd4763122c5d057" providerId="LiveId" clId="{C9FA90FB-DFC9-4FF5-8A7B-E44434BB1BD1}" dt="2026-04-07T13:45:53.599" v="12" actId="1076"/>
          <ac:spMkLst>
            <pc:docMk/>
            <pc:sldMk cId="0" sldId="257"/>
            <ac:spMk id="104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5:51.048" v="11" actId="1076"/>
          <ac:spMkLst>
            <pc:docMk/>
            <pc:sldMk cId="0" sldId="257"/>
            <ac:spMk id="106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7T13:46:22.268" v="17" actId="1076"/>
        <pc:sldMkLst>
          <pc:docMk/>
          <pc:sldMk cId="0" sldId="258"/>
        </pc:sldMkLst>
        <pc:spChg chg="mod">
          <ac:chgData name="Emilia Badowska" userId="cbd4763122c5d057" providerId="LiveId" clId="{C9FA90FB-DFC9-4FF5-8A7B-E44434BB1BD1}" dt="2026-04-07T13:46:22.268" v="17" actId="1076"/>
          <ac:spMkLst>
            <pc:docMk/>
            <pc:sldMk cId="0" sldId="258"/>
            <ac:spMk id="110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6:19.266" v="16" actId="1076"/>
          <ac:spMkLst>
            <pc:docMk/>
            <pc:sldMk cId="0" sldId="258"/>
            <ac:spMk id="111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45:42.618" v="89" actId="1076"/>
        <pc:sldMkLst>
          <pc:docMk/>
          <pc:sldMk cId="0" sldId="261"/>
        </pc:sldMkLst>
        <pc:spChg chg="mod">
          <ac:chgData name="Emilia Badowska" userId="cbd4763122c5d057" providerId="LiveId" clId="{C9FA90FB-DFC9-4FF5-8A7B-E44434BB1BD1}" dt="2026-04-07T13:46:36.495" v="18" actId="1076"/>
          <ac:spMkLst>
            <pc:docMk/>
            <pc:sldMk cId="0" sldId="261"/>
            <ac:spMk id="121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6:45.431" v="20" actId="1076"/>
          <ac:spMkLst>
            <pc:docMk/>
            <pc:sldMk cId="0" sldId="261"/>
            <ac:spMk id="122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5:12.027" v="82" actId="2711"/>
          <ac:spMkLst>
            <pc:docMk/>
            <pc:sldMk cId="0" sldId="261"/>
            <ac:spMk id="123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5:29.119" v="86" actId="20577"/>
          <ac:spMkLst>
            <pc:docMk/>
            <pc:sldMk cId="0" sldId="261"/>
            <ac:spMk id="124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5:42.618" v="89" actId="1076"/>
          <ac:spMkLst>
            <pc:docMk/>
            <pc:sldMk cId="0" sldId="261"/>
            <ac:spMk id="125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47:39.527" v="34" actId="1076"/>
          <ac:picMkLst>
            <pc:docMk/>
            <pc:sldMk cId="0" sldId="261"/>
            <ac:picMk id="120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46:18.779" v="98" actId="1076"/>
        <pc:sldMkLst>
          <pc:docMk/>
          <pc:sldMk cId="0" sldId="262"/>
        </pc:sldMkLst>
        <pc:spChg chg="mod">
          <ac:chgData name="Emilia Badowska" userId="cbd4763122c5d057" providerId="LiveId" clId="{C9FA90FB-DFC9-4FF5-8A7B-E44434BB1BD1}" dt="2026-04-08T09:46:18.779" v="98" actId="1076"/>
          <ac:spMkLst>
            <pc:docMk/>
            <pc:sldMk cId="0" sldId="262"/>
            <ac:spMk id="131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6:03.534" v="93" actId="1076"/>
          <ac:spMkLst>
            <pc:docMk/>
            <pc:sldMk cId="0" sldId="262"/>
            <ac:spMk id="133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6:15.293" v="97" actId="1076"/>
          <ac:spMkLst>
            <pc:docMk/>
            <pc:sldMk cId="0" sldId="262"/>
            <ac:spMk id="134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46:11.198" v="96" actId="1076"/>
          <ac:picMkLst>
            <pc:docMk/>
            <pc:sldMk cId="0" sldId="262"/>
            <ac:picMk id="128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7T13:48:00.932" v="36" actId="1076"/>
        <pc:sldMkLst>
          <pc:docMk/>
          <pc:sldMk cId="0" sldId="263"/>
        </pc:sldMkLst>
        <pc:spChg chg="mod">
          <ac:chgData name="Emilia Badowska" userId="cbd4763122c5d057" providerId="LiveId" clId="{C9FA90FB-DFC9-4FF5-8A7B-E44434BB1BD1}" dt="2026-04-07T13:48:00.932" v="36" actId="1076"/>
          <ac:spMkLst>
            <pc:docMk/>
            <pc:sldMk cId="0" sldId="263"/>
            <ac:spMk id="139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7T13:48:19.617" v="42" actId="1076"/>
        <pc:sldMkLst>
          <pc:docMk/>
          <pc:sldMk cId="0" sldId="264"/>
        </pc:sldMkLst>
        <pc:spChg chg="mod">
          <ac:chgData name="Emilia Badowska" userId="cbd4763122c5d057" providerId="LiveId" clId="{C9FA90FB-DFC9-4FF5-8A7B-E44434BB1BD1}" dt="2026-04-07T13:48:19.617" v="42" actId="1076"/>
          <ac:spMkLst>
            <pc:docMk/>
            <pc:sldMk cId="0" sldId="264"/>
            <ac:spMk id="14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8:08.878" v="39" actId="1076"/>
          <ac:spMkLst>
            <pc:docMk/>
            <pc:sldMk cId="0" sldId="264"/>
            <ac:spMk id="146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48:06.401" v="38" actId="1076"/>
          <ac:picMkLst>
            <pc:docMk/>
            <pc:sldMk cId="0" sldId="264"/>
            <ac:picMk id="148" creationId="{00000000-0000-0000-0000-000000000000}"/>
          </ac:picMkLst>
        </pc:picChg>
        <pc:picChg chg="mod">
          <ac:chgData name="Emilia Badowska" userId="cbd4763122c5d057" providerId="LiveId" clId="{C9FA90FB-DFC9-4FF5-8A7B-E44434BB1BD1}" dt="2026-04-07T13:48:04.137" v="37" actId="1076"/>
          <ac:picMkLst>
            <pc:docMk/>
            <pc:sldMk cId="0" sldId="264"/>
            <ac:picMk id="149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7T13:49:04.822" v="54" actId="1076"/>
        <pc:sldMkLst>
          <pc:docMk/>
          <pc:sldMk cId="0" sldId="265"/>
        </pc:sldMkLst>
        <pc:spChg chg="mod">
          <ac:chgData name="Emilia Badowska" userId="cbd4763122c5d057" providerId="LiveId" clId="{C9FA90FB-DFC9-4FF5-8A7B-E44434BB1BD1}" dt="2026-04-07T13:48:57.767" v="52" actId="1076"/>
          <ac:spMkLst>
            <pc:docMk/>
            <pc:sldMk cId="0" sldId="265"/>
            <ac:spMk id="15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8:33.334" v="45" actId="1076"/>
          <ac:spMkLst>
            <pc:docMk/>
            <pc:sldMk cId="0" sldId="265"/>
            <ac:spMk id="159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9:04.822" v="54" actId="1076"/>
          <ac:spMkLst>
            <pc:docMk/>
            <pc:sldMk cId="0" sldId="265"/>
            <ac:spMk id="161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8:45.867" v="50" actId="1076"/>
          <ac:spMkLst>
            <pc:docMk/>
            <pc:sldMk cId="0" sldId="265"/>
            <ac:spMk id="162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49:01.630" v="53" actId="1076"/>
          <ac:picMkLst>
            <pc:docMk/>
            <pc:sldMk cId="0" sldId="265"/>
            <ac:picMk id="154" creationId="{00000000-0000-0000-0000-000000000000}"/>
          </ac:picMkLst>
        </pc:picChg>
        <pc:picChg chg="mod">
          <ac:chgData name="Emilia Badowska" userId="cbd4763122c5d057" providerId="LiveId" clId="{C9FA90FB-DFC9-4FF5-8A7B-E44434BB1BD1}" dt="2026-04-07T13:48:43.048" v="49" actId="1076"/>
          <ac:picMkLst>
            <pc:docMk/>
            <pc:sldMk cId="0" sldId="265"/>
            <ac:picMk id="157" creationId="{00000000-0000-0000-0000-000000000000}"/>
          </ac:picMkLst>
        </pc:picChg>
      </pc:sldChg>
      <pc:sldChg chg="modSp mod modAnim modNotes">
        <pc:chgData name="Emilia Badowska" userId="cbd4763122c5d057" providerId="LiveId" clId="{C9FA90FB-DFC9-4FF5-8A7B-E44434BB1BD1}" dt="2026-04-08T09:46:40.748" v="100" actId="113"/>
        <pc:sldMkLst>
          <pc:docMk/>
          <pc:sldMk cId="0" sldId="266"/>
        </pc:sldMkLst>
        <pc:spChg chg="mod">
          <ac:chgData name="Emilia Badowska" userId="cbd4763122c5d057" providerId="LiveId" clId="{C9FA90FB-DFC9-4FF5-8A7B-E44434BB1BD1}" dt="2026-04-07T13:49:44.074" v="65" actId="20577"/>
          <ac:spMkLst>
            <pc:docMk/>
            <pc:sldMk cId="0" sldId="266"/>
            <ac:spMk id="168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49:21.908" v="60" actId="20577"/>
          <ac:spMkLst>
            <pc:docMk/>
            <pc:sldMk cId="0" sldId="266"/>
            <ac:spMk id="169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6:40.748" v="100" actId="113"/>
          <ac:spMkLst>
            <pc:docMk/>
            <pc:sldMk cId="0" sldId="266"/>
            <ac:spMk id="170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49:32.310" v="63" actId="1076"/>
          <ac:picMkLst>
            <pc:docMk/>
            <pc:sldMk cId="0" sldId="266"/>
            <ac:picMk id="166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7T13:50:04.001" v="68" actId="1076"/>
        <pc:sldMkLst>
          <pc:docMk/>
          <pc:sldMk cId="0" sldId="267"/>
        </pc:sldMkLst>
        <pc:spChg chg="mod">
          <ac:chgData name="Emilia Badowska" userId="cbd4763122c5d057" providerId="LiveId" clId="{C9FA90FB-DFC9-4FF5-8A7B-E44434BB1BD1}" dt="2026-04-07T13:49:54.032" v="66" actId="1076"/>
          <ac:spMkLst>
            <pc:docMk/>
            <pc:sldMk cId="0" sldId="267"/>
            <ac:spMk id="176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50:01.006" v="67" actId="1076"/>
          <ac:spMkLst>
            <pc:docMk/>
            <pc:sldMk cId="0" sldId="267"/>
            <ac:spMk id="17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50:04.001" v="68" actId="1076"/>
          <ac:spMkLst>
            <pc:docMk/>
            <pc:sldMk cId="0" sldId="267"/>
            <ac:spMk id="180" creationId="{00000000-0000-0000-0000-000000000000}"/>
          </ac:spMkLst>
        </pc:spChg>
      </pc:sldChg>
      <pc:sldChg chg="addSp modSp mod modAnim">
        <pc:chgData name="Emilia Badowska" userId="cbd4763122c5d057" providerId="LiveId" clId="{C9FA90FB-DFC9-4FF5-8A7B-E44434BB1BD1}" dt="2026-04-08T09:48:28.513" v="141" actId="1076"/>
        <pc:sldMkLst>
          <pc:docMk/>
          <pc:sldMk cId="0" sldId="268"/>
        </pc:sldMkLst>
        <pc:spChg chg="add mod">
          <ac:chgData name="Emilia Badowska" userId="cbd4763122c5d057" providerId="LiveId" clId="{C9FA90FB-DFC9-4FF5-8A7B-E44434BB1BD1}" dt="2026-04-08T09:48:21.566" v="140" actId="1076"/>
          <ac:spMkLst>
            <pc:docMk/>
            <pc:sldMk cId="0" sldId="268"/>
            <ac:spMk id="3" creationId="{74008A49-ABED-55EB-5A4E-895DFD1C1606}"/>
          </ac:spMkLst>
        </pc:spChg>
        <pc:spChg chg="add mod">
          <ac:chgData name="Emilia Badowska" userId="cbd4763122c5d057" providerId="LiveId" clId="{C9FA90FB-DFC9-4FF5-8A7B-E44434BB1BD1}" dt="2026-04-08T09:48:28.513" v="141" actId="1076"/>
          <ac:spMkLst>
            <pc:docMk/>
            <pc:sldMk cId="0" sldId="268"/>
            <ac:spMk id="5" creationId="{AEE5AC7E-5715-EF9B-B798-D7844701E9BF}"/>
          </ac:spMkLst>
        </pc:spChg>
        <pc:spChg chg="mod">
          <ac:chgData name="Emilia Badowska" userId="cbd4763122c5d057" providerId="LiveId" clId="{C9FA90FB-DFC9-4FF5-8A7B-E44434BB1BD1}" dt="2026-04-08T09:47:22.036" v="122"/>
          <ac:spMkLst>
            <pc:docMk/>
            <pc:sldMk cId="0" sldId="268"/>
            <ac:spMk id="186" creationId="{00000000-0000-0000-0000-000000000000}"/>
          </ac:spMkLst>
        </pc:spChg>
        <pc:spChg chg="mod">
          <ac:chgData name="Emilia Badowska" userId="cbd4763122c5d057" providerId="LiveId" clId="{C9FA90FB-DFC9-4FF5-8A7B-E44434BB1BD1}" dt="2026-04-07T13:50:40.160" v="75" actId="1076"/>
          <ac:spMkLst>
            <pc:docMk/>
            <pc:sldMk cId="0" sldId="268"/>
            <ac:spMk id="187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7T13:50:35.761" v="74" actId="1076"/>
          <ac:picMkLst>
            <pc:docMk/>
            <pc:sldMk cId="0" sldId="268"/>
            <ac:picMk id="184" creationId="{00000000-0000-0000-0000-000000000000}"/>
          </ac:picMkLst>
        </pc:picChg>
        <pc:picChg chg="mod modCrop">
          <ac:chgData name="Emilia Badowska" userId="cbd4763122c5d057" providerId="LiveId" clId="{C9FA90FB-DFC9-4FF5-8A7B-E44434BB1BD1}" dt="2026-04-07T13:50:19.814" v="71" actId="732"/>
          <ac:picMkLst>
            <pc:docMk/>
            <pc:sldMk cId="0" sldId="268"/>
            <ac:picMk id="188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48:47.433" v="144" actId="1076"/>
        <pc:sldMkLst>
          <pc:docMk/>
          <pc:sldMk cId="0" sldId="270"/>
        </pc:sldMkLst>
        <pc:spChg chg="mod">
          <ac:chgData name="Emilia Badowska" userId="cbd4763122c5d057" providerId="LiveId" clId="{C9FA90FB-DFC9-4FF5-8A7B-E44434BB1BD1}" dt="2026-04-08T09:48:44.990" v="143" actId="1076"/>
          <ac:spMkLst>
            <pc:docMk/>
            <pc:sldMk cId="0" sldId="270"/>
            <ac:spMk id="19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8:47.433" v="144" actId="1076"/>
          <ac:spMkLst>
            <pc:docMk/>
            <pc:sldMk cId="0" sldId="270"/>
            <ac:spMk id="198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49:14.979" v="151" actId="14100"/>
        <pc:sldMkLst>
          <pc:docMk/>
          <pc:sldMk cId="0" sldId="271"/>
        </pc:sldMkLst>
        <pc:spChg chg="mod">
          <ac:chgData name="Emilia Badowska" userId="cbd4763122c5d057" providerId="LiveId" clId="{C9FA90FB-DFC9-4FF5-8A7B-E44434BB1BD1}" dt="2026-04-08T09:49:11.176" v="150" actId="14100"/>
          <ac:spMkLst>
            <pc:docMk/>
            <pc:sldMk cId="0" sldId="271"/>
            <ac:spMk id="204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9:14.979" v="151" actId="14100"/>
          <ac:spMkLst>
            <pc:docMk/>
            <pc:sldMk cId="0" sldId="271"/>
            <ac:spMk id="20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8:51.591" v="145" actId="1076"/>
          <ac:spMkLst>
            <pc:docMk/>
            <pc:sldMk cId="0" sldId="271"/>
            <ac:spMk id="20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9:03.746" v="148" actId="1076"/>
          <ac:spMkLst>
            <pc:docMk/>
            <pc:sldMk cId="0" sldId="271"/>
            <ac:spMk id="209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49:00.808" v="147" actId="1076"/>
          <ac:picMkLst>
            <pc:docMk/>
            <pc:sldMk cId="0" sldId="271"/>
            <ac:picMk id="201" creationId="{00000000-0000-0000-0000-000000000000}"/>
          </ac:picMkLst>
        </pc:picChg>
        <pc:picChg chg="mod">
          <ac:chgData name="Emilia Badowska" userId="cbd4763122c5d057" providerId="LiveId" clId="{C9FA90FB-DFC9-4FF5-8A7B-E44434BB1BD1}" dt="2026-04-08T09:48:59.293" v="146" actId="1076"/>
          <ac:picMkLst>
            <pc:docMk/>
            <pc:sldMk cId="0" sldId="271"/>
            <ac:picMk id="202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49:29.127" v="155" actId="1076"/>
        <pc:sldMkLst>
          <pc:docMk/>
          <pc:sldMk cId="0" sldId="273"/>
        </pc:sldMkLst>
        <pc:spChg chg="mod">
          <ac:chgData name="Emilia Badowska" userId="cbd4763122c5d057" providerId="LiveId" clId="{C9FA90FB-DFC9-4FF5-8A7B-E44434BB1BD1}" dt="2026-04-08T09:49:27.086" v="154" actId="1076"/>
          <ac:spMkLst>
            <pc:docMk/>
            <pc:sldMk cId="0" sldId="273"/>
            <ac:spMk id="21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9:29.127" v="155" actId="1076"/>
          <ac:spMkLst>
            <pc:docMk/>
            <pc:sldMk cId="0" sldId="273"/>
            <ac:spMk id="216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50:34.284" v="170" actId="1076"/>
        <pc:sldMkLst>
          <pc:docMk/>
          <pc:sldMk cId="0" sldId="274"/>
        </pc:sldMkLst>
        <pc:spChg chg="mod">
          <ac:chgData name="Emilia Badowska" userId="cbd4763122c5d057" providerId="LiveId" clId="{C9FA90FB-DFC9-4FF5-8A7B-E44434BB1BD1}" dt="2026-04-08T09:50:32.038" v="169" actId="1076"/>
          <ac:spMkLst>
            <pc:docMk/>
            <pc:sldMk cId="0" sldId="274"/>
            <ac:spMk id="221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0:34.284" v="170" actId="1076"/>
          <ac:spMkLst>
            <pc:docMk/>
            <pc:sldMk cId="0" sldId="274"/>
            <ac:spMk id="222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0:29.882" v="168" actId="1076"/>
          <ac:spMkLst>
            <pc:docMk/>
            <pc:sldMk cId="0" sldId="274"/>
            <ac:spMk id="22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9:50.444" v="158" actId="1076"/>
          <ac:spMkLst>
            <pc:docMk/>
            <pc:sldMk cId="0" sldId="274"/>
            <ac:spMk id="230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49:41.773" v="156" actId="1076"/>
          <ac:spMkLst>
            <pc:docMk/>
            <pc:sldMk cId="0" sldId="274"/>
            <ac:spMk id="231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49:46.059" v="157" actId="1076"/>
          <ac:picMkLst>
            <pc:docMk/>
            <pc:sldMk cId="0" sldId="274"/>
            <ac:picMk id="226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51:26.726" v="173" actId="1076"/>
        <pc:sldMkLst>
          <pc:docMk/>
          <pc:sldMk cId="0" sldId="276"/>
        </pc:sldMkLst>
        <pc:spChg chg="mod">
          <ac:chgData name="Emilia Badowska" userId="cbd4763122c5d057" providerId="LiveId" clId="{C9FA90FB-DFC9-4FF5-8A7B-E44434BB1BD1}" dt="2026-04-08T09:51:23.003" v="172" actId="1076"/>
          <ac:spMkLst>
            <pc:docMk/>
            <pc:sldMk cId="0" sldId="276"/>
            <ac:spMk id="23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1:26.726" v="173" actId="1076"/>
          <ac:spMkLst>
            <pc:docMk/>
            <pc:sldMk cId="0" sldId="276"/>
            <ac:spMk id="238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51:45.726" v="176" actId="14100"/>
        <pc:sldMkLst>
          <pc:docMk/>
          <pc:sldMk cId="0" sldId="277"/>
        </pc:sldMkLst>
        <pc:spChg chg="mod">
          <ac:chgData name="Emilia Badowska" userId="cbd4763122c5d057" providerId="LiveId" clId="{C9FA90FB-DFC9-4FF5-8A7B-E44434BB1BD1}" dt="2026-04-08T09:51:40.621" v="175" actId="14100"/>
          <ac:spMkLst>
            <pc:docMk/>
            <pc:sldMk cId="0" sldId="277"/>
            <ac:spMk id="244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1:45.726" v="176" actId="14100"/>
          <ac:spMkLst>
            <pc:docMk/>
            <pc:sldMk cId="0" sldId="277"/>
            <ac:spMk id="245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56:03.887" v="187" actId="1076"/>
        <pc:sldMkLst>
          <pc:docMk/>
          <pc:sldMk cId="0" sldId="278"/>
        </pc:sldMkLst>
        <pc:spChg chg="mod">
          <ac:chgData name="Emilia Badowska" userId="cbd4763122c5d057" providerId="LiveId" clId="{C9FA90FB-DFC9-4FF5-8A7B-E44434BB1BD1}" dt="2026-04-08T09:56:03.887" v="187" actId="1076"/>
          <ac:spMkLst>
            <pc:docMk/>
            <pc:sldMk cId="0" sldId="278"/>
            <ac:spMk id="254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55:39.011" v="178" actId="1076"/>
          <ac:picMkLst>
            <pc:docMk/>
            <pc:sldMk cId="0" sldId="278"/>
            <ac:picMk id="252" creationId="{00000000-0000-0000-0000-000000000000}"/>
          </ac:picMkLst>
        </pc:picChg>
        <pc:picChg chg="mod modCrop">
          <ac:chgData name="Emilia Badowska" userId="cbd4763122c5d057" providerId="LiveId" clId="{C9FA90FB-DFC9-4FF5-8A7B-E44434BB1BD1}" dt="2026-04-08T09:55:57.679" v="185" actId="732"/>
          <ac:picMkLst>
            <pc:docMk/>
            <pc:sldMk cId="0" sldId="278"/>
            <ac:picMk id="256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56:39.481" v="196" actId="14100"/>
        <pc:sldMkLst>
          <pc:docMk/>
          <pc:sldMk cId="0" sldId="280"/>
        </pc:sldMkLst>
        <pc:spChg chg="mod">
          <ac:chgData name="Emilia Badowska" userId="cbd4763122c5d057" providerId="LiveId" clId="{C9FA90FB-DFC9-4FF5-8A7B-E44434BB1BD1}" dt="2026-04-08T09:56:34.212" v="194" actId="14100"/>
          <ac:spMkLst>
            <pc:docMk/>
            <pc:sldMk cId="0" sldId="280"/>
            <ac:spMk id="26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6:27.518" v="191" actId="1076"/>
          <ac:spMkLst>
            <pc:docMk/>
            <pc:sldMk cId="0" sldId="280"/>
            <ac:spMk id="268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6:39.481" v="196" actId="14100"/>
          <ac:spMkLst>
            <pc:docMk/>
            <pc:sldMk cId="0" sldId="280"/>
            <ac:spMk id="269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56:29.646" v="192" actId="1076"/>
          <ac:picMkLst>
            <pc:docMk/>
            <pc:sldMk cId="0" sldId="280"/>
            <ac:picMk id="265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57:18.767" v="208" actId="20577"/>
        <pc:sldMkLst>
          <pc:docMk/>
          <pc:sldMk cId="0" sldId="281"/>
        </pc:sldMkLst>
        <pc:spChg chg="mod">
          <ac:chgData name="Emilia Badowska" userId="cbd4763122c5d057" providerId="LiveId" clId="{C9FA90FB-DFC9-4FF5-8A7B-E44434BB1BD1}" dt="2026-04-08T09:57:18.767" v="208" actId="20577"/>
          <ac:spMkLst>
            <pc:docMk/>
            <pc:sldMk cId="0" sldId="281"/>
            <ac:spMk id="274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58:32.470" v="227" actId="255"/>
        <pc:sldMkLst>
          <pc:docMk/>
          <pc:sldMk cId="0" sldId="283"/>
        </pc:sldMkLst>
        <pc:spChg chg="mod">
          <ac:chgData name="Emilia Badowska" userId="cbd4763122c5d057" providerId="LiveId" clId="{C9FA90FB-DFC9-4FF5-8A7B-E44434BB1BD1}" dt="2026-04-08T09:57:37.607" v="213" actId="1076"/>
          <ac:spMkLst>
            <pc:docMk/>
            <pc:sldMk cId="0" sldId="283"/>
            <ac:spMk id="282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7:40.792" v="214" actId="1076"/>
          <ac:spMkLst>
            <pc:docMk/>
            <pc:sldMk cId="0" sldId="283"/>
            <ac:spMk id="285" creationId="{00000000-0000-0000-0000-000000000000}"/>
          </ac:spMkLst>
        </pc:spChg>
        <pc:graphicFrameChg chg="mod modGraphic">
          <ac:chgData name="Emilia Badowska" userId="cbd4763122c5d057" providerId="LiveId" clId="{C9FA90FB-DFC9-4FF5-8A7B-E44434BB1BD1}" dt="2026-04-08T09:58:32.470" v="227" actId="255"/>
          <ac:graphicFrameMkLst>
            <pc:docMk/>
            <pc:sldMk cId="0" sldId="283"/>
            <ac:graphicFrameMk id="284" creationId="{00000000-0000-0000-0000-000000000000}"/>
          </ac:graphicFrameMkLst>
        </pc:graphicFrameChg>
        <pc:picChg chg="mod">
          <ac:chgData name="Emilia Badowska" userId="cbd4763122c5d057" providerId="LiveId" clId="{C9FA90FB-DFC9-4FF5-8A7B-E44434BB1BD1}" dt="2026-04-08T09:57:35.721" v="212" actId="1076"/>
          <ac:picMkLst>
            <pc:docMk/>
            <pc:sldMk cId="0" sldId="283"/>
            <ac:picMk id="283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09:59:13.844" v="238" actId="123"/>
        <pc:sldMkLst>
          <pc:docMk/>
          <pc:sldMk cId="0" sldId="284"/>
        </pc:sldMkLst>
        <pc:spChg chg="mod">
          <ac:chgData name="Emilia Badowska" userId="cbd4763122c5d057" providerId="LiveId" clId="{C9FA90FB-DFC9-4FF5-8A7B-E44434BB1BD1}" dt="2026-04-08T09:59:13.844" v="238" actId="123"/>
          <ac:spMkLst>
            <pc:docMk/>
            <pc:sldMk cId="0" sldId="284"/>
            <ac:spMk id="288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8:52.674" v="230" actId="1076"/>
          <ac:spMkLst>
            <pc:docMk/>
            <pc:sldMk cId="0" sldId="284"/>
            <ac:spMk id="290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9:05.822" v="234" actId="1076"/>
          <ac:spMkLst>
            <pc:docMk/>
            <pc:sldMk cId="0" sldId="284"/>
            <ac:spMk id="291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09:59:42.877" v="247" actId="14100"/>
        <pc:sldMkLst>
          <pc:docMk/>
          <pc:sldMk cId="0" sldId="285"/>
        </pc:sldMkLst>
        <pc:spChg chg="mod">
          <ac:chgData name="Emilia Badowska" userId="cbd4763122c5d057" providerId="LiveId" clId="{C9FA90FB-DFC9-4FF5-8A7B-E44434BB1BD1}" dt="2026-04-08T09:59:33.149" v="242" actId="1076"/>
          <ac:spMkLst>
            <pc:docMk/>
            <pc:sldMk cId="0" sldId="285"/>
            <ac:spMk id="29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9:39.203" v="245" actId="1076"/>
          <ac:spMkLst>
            <pc:docMk/>
            <pc:sldMk cId="0" sldId="285"/>
            <ac:spMk id="297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09:59:35.662" v="243" actId="1076"/>
          <ac:spMkLst>
            <pc:docMk/>
            <pc:sldMk cId="0" sldId="285"/>
            <ac:spMk id="298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09:59:37.694" v="244" actId="1076"/>
          <ac:picMkLst>
            <pc:docMk/>
            <pc:sldMk cId="0" sldId="285"/>
            <ac:picMk id="293" creationId="{00000000-0000-0000-0000-000000000000}"/>
          </ac:picMkLst>
        </pc:picChg>
        <pc:picChg chg="mod">
          <ac:chgData name="Emilia Badowska" userId="cbd4763122c5d057" providerId="LiveId" clId="{C9FA90FB-DFC9-4FF5-8A7B-E44434BB1BD1}" dt="2026-04-08T09:59:42.877" v="247" actId="14100"/>
          <ac:picMkLst>
            <pc:docMk/>
            <pc:sldMk cId="0" sldId="285"/>
            <ac:picMk id="296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10:05:33.110" v="511" actId="20577"/>
        <pc:sldMkLst>
          <pc:docMk/>
          <pc:sldMk cId="0" sldId="286"/>
        </pc:sldMkLst>
        <pc:spChg chg="mod">
          <ac:chgData name="Emilia Badowska" userId="cbd4763122c5d057" providerId="LiveId" clId="{C9FA90FB-DFC9-4FF5-8A7B-E44434BB1BD1}" dt="2026-04-08T10:05:33.110" v="511" actId="20577"/>
          <ac:spMkLst>
            <pc:docMk/>
            <pc:sldMk cId="0" sldId="286"/>
            <ac:spMk id="305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10:05:36.694" v="513" actId="20577"/>
        <pc:sldMkLst>
          <pc:docMk/>
          <pc:sldMk cId="0" sldId="287"/>
        </pc:sldMkLst>
        <pc:spChg chg="mod">
          <ac:chgData name="Emilia Badowska" userId="cbd4763122c5d057" providerId="LiveId" clId="{C9FA90FB-DFC9-4FF5-8A7B-E44434BB1BD1}" dt="2026-04-08T10:05:36.694" v="513" actId="20577"/>
          <ac:spMkLst>
            <pc:docMk/>
            <pc:sldMk cId="0" sldId="287"/>
            <ac:spMk id="311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10:05:47.360" v="517" actId="1076"/>
        <pc:sldMkLst>
          <pc:docMk/>
          <pc:sldMk cId="0" sldId="288"/>
        </pc:sldMkLst>
        <pc:spChg chg="mod">
          <ac:chgData name="Emilia Badowska" userId="cbd4763122c5d057" providerId="LiveId" clId="{C9FA90FB-DFC9-4FF5-8A7B-E44434BB1BD1}" dt="2026-04-08T10:05:45.364" v="516" actId="1076"/>
          <ac:spMkLst>
            <pc:docMk/>
            <pc:sldMk cId="0" sldId="288"/>
            <ac:spMk id="320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10:05:47.360" v="517" actId="1076"/>
          <ac:spMkLst>
            <pc:docMk/>
            <pc:sldMk cId="0" sldId="288"/>
            <ac:spMk id="321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10:06:09.717" v="527" actId="1076"/>
        <pc:sldMkLst>
          <pc:docMk/>
          <pc:sldMk cId="0" sldId="289"/>
        </pc:sldMkLst>
        <pc:spChg chg="mod">
          <ac:chgData name="Emilia Badowska" userId="cbd4763122c5d057" providerId="LiveId" clId="{C9FA90FB-DFC9-4FF5-8A7B-E44434BB1BD1}" dt="2026-04-08T10:06:09.717" v="527" actId="1076"/>
          <ac:spMkLst>
            <pc:docMk/>
            <pc:sldMk cId="0" sldId="289"/>
            <ac:spMk id="325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10:06:06.877" v="526" actId="20577"/>
          <ac:spMkLst>
            <pc:docMk/>
            <pc:sldMk cId="0" sldId="289"/>
            <ac:spMk id="327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10:05:52.855" v="518" actId="1076"/>
          <ac:picMkLst>
            <pc:docMk/>
            <pc:sldMk cId="0" sldId="289"/>
            <ac:picMk id="323" creationId="{00000000-0000-0000-0000-000000000000}"/>
          </ac:picMkLst>
        </pc:picChg>
      </pc:sldChg>
      <pc:sldChg chg="modSp mod">
        <pc:chgData name="Emilia Badowska" userId="cbd4763122c5d057" providerId="LiveId" clId="{C9FA90FB-DFC9-4FF5-8A7B-E44434BB1BD1}" dt="2026-04-08T10:05:26.639" v="507" actId="20577"/>
        <pc:sldMkLst>
          <pc:docMk/>
          <pc:sldMk cId="0" sldId="290"/>
        </pc:sldMkLst>
        <pc:spChg chg="mod">
          <ac:chgData name="Emilia Badowska" userId="cbd4763122c5d057" providerId="LiveId" clId="{C9FA90FB-DFC9-4FF5-8A7B-E44434BB1BD1}" dt="2026-04-08T10:05:26.639" v="507" actId="20577"/>
          <ac:spMkLst>
            <pc:docMk/>
            <pc:sldMk cId="0" sldId="290"/>
            <ac:spMk id="332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10:00:43.671" v="346" actId="20577"/>
          <ac:spMkLst>
            <pc:docMk/>
            <pc:sldMk cId="0" sldId="290"/>
            <ac:spMk id="333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10:05:17.760" v="505" actId="1076"/>
        <pc:sldMkLst>
          <pc:docMk/>
          <pc:sldMk cId="0" sldId="291"/>
        </pc:sldMkLst>
        <pc:spChg chg="mod">
          <ac:chgData name="Emilia Badowska" userId="cbd4763122c5d057" providerId="LiveId" clId="{C9FA90FB-DFC9-4FF5-8A7B-E44434BB1BD1}" dt="2026-04-08T10:05:17.760" v="505" actId="1076"/>
          <ac:spMkLst>
            <pc:docMk/>
            <pc:sldMk cId="0" sldId="291"/>
            <ac:spMk id="338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10:05:13.390" v="504" actId="1076"/>
          <ac:spMkLst>
            <pc:docMk/>
            <pc:sldMk cId="0" sldId="291"/>
            <ac:spMk id="340" creationId="{00000000-0000-0000-0000-000000000000}"/>
          </ac:spMkLst>
        </pc:spChg>
      </pc:sldChg>
      <pc:sldChg chg="modSp mod">
        <pc:chgData name="Emilia Badowska" userId="cbd4763122c5d057" providerId="LiveId" clId="{C9FA90FB-DFC9-4FF5-8A7B-E44434BB1BD1}" dt="2026-04-08T10:05:04.006" v="499" actId="1076"/>
        <pc:sldMkLst>
          <pc:docMk/>
          <pc:sldMk cId="0" sldId="292"/>
        </pc:sldMkLst>
        <pc:spChg chg="mod">
          <ac:chgData name="Emilia Badowska" userId="cbd4763122c5d057" providerId="LiveId" clId="{C9FA90FB-DFC9-4FF5-8A7B-E44434BB1BD1}" dt="2026-04-08T10:03:10.085" v="397" actId="20577"/>
          <ac:spMkLst>
            <pc:docMk/>
            <pc:sldMk cId="0" sldId="292"/>
            <ac:spMk id="343" creationId="{00000000-0000-0000-0000-000000000000}"/>
          </ac:spMkLst>
        </pc:spChg>
        <pc:spChg chg="mod">
          <ac:chgData name="Emilia Badowska" userId="cbd4763122c5d057" providerId="LiveId" clId="{C9FA90FB-DFC9-4FF5-8A7B-E44434BB1BD1}" dt="2026-04-08T10:05:04.006" v="499" actId="1076"/>
          <ac:spMkLst>
            <pc:docMk/>
            <pc:sldMk cId="0" sldId="292"/>
            <ac:spMk id="346" creationId="{00000000-0000-0000-0000-000000000000}"/>
          </ac:spMkLst>
        </pc:spChg>
      </pc:sldChg>
      <pc:sldChg chg="addSp delSp modSp mod">
        <pc:chgData name="Emilia Badowska" userId="cbd4763122c5d057" providerId="LiveId" clId="{C9FA90FB-DFC9-4FF5-8A7B-E44434BB1BD1}" dt="2026-04-08T10:06:33.856" v="532" actId="1076"/>
        <pc:sldMkLst>
          <pc:docMk/>
          <pc:sldMk cId="0" sldId="293"/>
        </pc:sldMkLst>
        <pc:spChg chg="add mod">
          <ac:chgData name="Emilia Badowska" userId="cbd4763122c5d057" providerId="LiveId" clId="{C9FA90FB-DFC9-4FF5-8A7B-E44434BB1BD1}" dt="2026-04-08T10:06:33.856" v="532" actId="1076"/>
          <ac:spMkLst>
            <pc:docMk/>
            <pc:sldMk cId="0" sldId="293"/>
            <ac:spMk id="2" creationId="{F08A5DA4-566E-830A-29EB-6A25526FB1A1}"/>
          </ac:spMkLst>
        </pc:spChg>
        <pc:spChg chg="mod">
          <ac:chgData name="Emilia Badowska" userId="cbd4763122c5d057" providerId="LiveId" clId="{C9FA90FB-DFC9-4FF5-8A7B-E44434BB1BD1}" dt="2026-04-08T10:06:31.570" v="531" actId="1076"/>
          <ac:spMkLst>
            <pc:docMk/>
            <pc:sldMk cId="0" sldId="293"/>
            <ac:spMk id="349" creationId="{00000000-0000-0000-0000-000000000000}"/>
          </ac:spMkLst>
        </pc:spChg>
        <pc:picChg chg="mod">
          <ac:chgData name="Emilia Badowska" userId="cbd4763122c5d057" providerId="LiveId" clId="{C9FA90FB-DFC9-4FF5-8A7B-E44434BB1BD1}" dt="2026-04-08T10:04:53.681" v="494" actId="1076"/>
          <ac:picMkLst>
            <pc:docMk/>
            <pc:sldMk cId="0" sldId="293"/>
            <ac:picMk id="348" creationId="{00000000-0000-0000-0000-000000000000}"/>
          </ac:picMkLst>
        </pc:picChg>
        <pc:picChg chg="del mod">
          <ac:chgData name="Emilia Badowska" userId="cbd4763122c5d057" providerId="LiveId" clId="{C9FA90FB-DFC9-4FF5-8A7B-E44434BB1BD1}" dt="2026-04-08T10:04:50.141" v="492" actId="478"/>
          <ac:picMkLst>
            <pc:docMk/>
            <pc:sldMk cId="0" sldId="293"/>
            <ac:picMk id="352" creationId="{00000000-0000-0000-0000-000000000000}"/>
          </ac:picMkLst>
        </pc:picChg>
      </pc:sldChg>
      <pc:sldChg chg="addSp delSp modSp mod">
        <pc:chgData name="Emilia Badowska" userId="cbd4763122c5d057" providerId="LiveId" clId="{C9FA90FB-DFC9-4FF5-8A7B-E44434BB1BD1}" dt="2026-04-08T10:06:57.316" v="538" actId="478"/>
        <pc:sldMkLst>
          <pc:docMk/>
          <pc:sldMk cId="0" sldId="294"/>
        </pc:sldMkLst>
        <pc:spChg chg="add mod">
          <ac:chgData name="Emilia Badowska" userId="cbd4763122c5d057" providerId="LiveId" clId="{C9FA90FB-DFC9-4FF5-8A7B-E44434BB1BD1}" dt="2026-04-08T10:06:53.175" v="536" actId="1076"/>
          <ac:spMkLst>
            <pc:docMk/>
            <pc:sldMk cId="0" sldId="294"/>
            <ac:spMk id="2" creationId="{9A4BB2D9-FDCF-8505-03DB-CAC5931BFCF6}"/>
          </ac:spMkLst>
        </pc:spChg>
        <pc:spChg chg="mod">
          <ac:chgData name="Emilia Badowska" userId="cbd4763122c5d057" providerId="LiveId" clId="{C9FA90FB-DFC9-4FF5-8A7B-E44434BB1BD1}" dt="2026-04-08T10:06:56.410" v="537" actId="1076"/>
          <ac:spMkLst>
            <pc:docMk/>
            <pc:sldMk cId="0" sldId="294"/>
            <ac:spMk id="357" creationId="{00000000-0000-0000-0000-000000000000}"/>
          </ac:spMkLst>
        </pc:spChg>
        <pc:picChg chg="del mod">
          <ac:chgData name="Emilia Badowska" userId="cbd4763122c5d057" providerId="LiveId" clId="{C9FA90FB-DFC9-4FF5-8A7B-E44434BB1BD1}" dt="2026-04-08T10:06:57.316" v="538" actId="478"/>
          <ac:picMkLst>
            <pc:docMk/>
            <pc:sldMk cId="0" sldId="294"/>
            <ac:picMk id="35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One thousandth of a milimeter 200-250um (micrometer)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One thousandth of a milimeter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One thousandth of a milimeter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hape 1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One thousandth of a milimeter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One thousandth of a milimeter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tytułowy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Tekst tytułowy</a:t>
            </a:r>
          </a:p>
        </p:txBody>
      </p:sp>
      <p:sp>
        <p:nvSpPr>
          <p:cNvPr id="12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13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21" name="Treść - poziom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22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 tytułowy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Tekst tytułowy</a:t>
            </a:r>
          </a:p>
        </p:txBody>
      </p:sp>
      <p:sp>
        <p:nvSpPr>
          <p:cNvPr id="30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31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39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kst tytułowy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48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kst tytułow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Tekst tytułowy</a:t>
            </a:r>
          </a:p>
        </p:txBody>
      </p:sp>
      <p:sp>
        <p:nvSpPr>
          <p:cNvPr id="58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Tekst tytułowy</a:t>
            </a:r>
          </a:p>
        </p:txBody>
      </p:sp>
      <p:sp>
        <p:nvSpPr>
          <p:cNvPr id="73" name="Treść - poziom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kst tytułowy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Tekst tytułowy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reść - poziom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85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 tytułowy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Tekst tytułowy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Treść - poziom 1</a:t>
            </a:r>
          </a:p>
          <a:p>
            <a:pPr lvl="1"/>
            <a:r>
              <a:t>Treść - poziom 2</a:t>
            </a:r>
          </a:p>
          <a:p>
            <a:pPr lvl="2"/>
            <a:r>
              <a:t>Treść - poziom 3</a:t>
            </a:r>
          </a:p>
          <a:p>
            <a:pPr lvl="3"/>
            <a:r>
              <a:t>Treść - poziom 4</a:t>
            </a:r>
          </a:p>
          <a:p>
            <a:pPr lvl="4"/>
            <a:r>
              <a:t>Treść - poziom 5</a:t>
            </a:r>
          </a:p>
        </p:txBody>
      </p:sp>
      <p:sp>
        <p:nvSpPr>
          <p:cNvPr id="4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Dm7N6zQP8c?feature=oembe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6" descr="Picture 6"/>
          <p:cNvPicPr>
            <a:picLocks noChangeAspect="1"/>
          </p:cNvPicPr>
          <p:nvPr/>
        </p:nvPicPr>
        <p:blipFill>
          <a:blip r:embed="rId2"/>
          <a:srcRect l="5912" r="13258"/>
          <a:stretch>
            <a:fillRect/>
          </a:stretch>
        </p:blipFill>
        <p:spPr>
          <a:xfrm>
            <a:off x="8157882" y="-37781"/>
            <a:ext cx="4034118" cy="689578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Picture 2" descr="Picture 2"/>
          <p:cNvPicPr>
            <a:picLocks noChangeAspect="1"/>
          </p:cNvPicPr>
          <p:nvPr/>
        </p:nvPicPr>
        <p:blipFill>
          <a:blip r:embed="rId3"/>
          <a:srcRect l="2" r="44325" b="16575"/>
          <a:stretch>
            <a:fillRect/>
          </a:stretch>
        </p:blipFill>
        <p:spPr>
          <a:xfrm>
            <a:off x="0" y="-37782"/>
            <a:ext cx="8157885" cy="6876266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Rectangle 17"/>
          <p:cNvSpPr/>
          <p:nvPr/>
        </p:nvSpPr>
        <p:spPr>
          <a:xfrm>
            <a:off x="0" y="3732667"/>
            <a:ext cx="7094357" cy="1951508"/>
          </a:xfrm>
          <a:prstGeom prst="rect">
            <a:avLst/>
          </a:prstGeom>
          <a:solidFill>
            <a:srgbClr val="00827C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lnSpc>
                <a:spcPct val="90000"/>
              </a:lnSpc>
              <a:spcBef>
                <a:spcPts val="1000"/>
              </a:spcBef>
              <a:def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97" name="Picture 6" descr="Picture 6"/>
          <p:cNvPicPr>
            <a:picLocks noChangeAspect="1"/>
          </p:cNvPicPr>
          <p:nvPr/>
        </p:nvPicPr>
        <p:blipFill>
          <a:blip r:embed="rId4"/>
          <a:srcRect l="34104" t="36079" r="35513" b="40779"/>
          <a:stretch>
            <a:fillRect/>
          </a:stretch>
        </p:blipFill>
        <p:spPr>
          <a:xfrm>
            <a:off x="11108148" y="6359380"/>
            <a:ext cx="889916" cy="381276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Content Placeholder 2"/>
          <p:cNvSpPr txBox="1"/>
          <p:nvPr/>
        </p:nvSpPr>
        <p:spPr>
          <a:xfrm>
            <a:off x="872409" y="1508651"/>
            <a:ext cx="5791798" cy="45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spcBef>
                <a:spcPts val="600"/>
              </a:spcBef>
              <a:defRPr sz="24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Bio-</a:t>
            </a:r>
            <a:r>
              <a:rPr dirty="0" err="1"/>
              <a:t>Microneeedling</a:t>
            </a:r>
            <a:endParaRPr dirty="0"/>
          </a:p>
        </p:txBody>
      </p:sp>
      <p:sp>
        <p:nvSpPr>
          <p:cNvPr id="99" name="Content Placeholder 2"/>
          <p:cNvSpPr txBox="1"/>
          <p:nvPr/>
        </p:nvSpPr>
        <p:spPr>
          <a:xfrm>
            <a:off x="872409" y="2118361"/>
            <a:ext cx="551856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spcBef>
                <a:spcPts val="1000"/>
              </a:spcBef>
              <a:defRPr sz="20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Biomikroigły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wykorzystaniem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Spongilla Spicules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odnawiają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wspierają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proces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terapii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przebarwień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trądziku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prowadzą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odmłodzenia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0" name="Picture 4" descr="Picture 4"/>
          <p:cNvPicPr>
            <a:picLocks noChangeAspect="1"/>
          </p:cNvPicPr>
          <p:nvPr/>
        </p:nvPicPr>
        <p:blipFill>
          <a:blip r:embed="rId5"/>
          <a:srcRect l="27682" t="42650" r="30104" b="43573"/>
          <a:stretch>
            <a:fillRect/>
          </a:stretch>
        </p:blipFill>
        <p:spPr>
          <a:xfrm>
            <a:off x="403134" y="669604"/>
            <a:ext cx="4430868" cy="813384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TextBox 8"/>
          <p:cNvSpPr txBox="1"/>
          <p:nvPr/>
        </p:nvSpPr>
        <p:spPr>
          <a:xfrm>
            <a:off x="872408" y="3980016"/>
            <a:ext cx="5518560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Naturalne</a:t>
            </a:r>
            <a:r>
              <a:rPr dirty="0"/>
              <a:t>, </a:t>
            </a:r>
            <a:r>
              <a:rPr dirty="0" err="1"/>
              <a:t>skuteczne</a:t>
            </a:r>
            <a:r>
              <a:rPr dirty="0"/>
              <a:t> </a:t>
            </a:r>
            <a:r>
              <a:rPr dirty="0" err="1"/>
              <a:t>odmładzanie</a:t>
            </a:r>
            <a:r>
              <a:rPr dirty="0"/>
              <a:t> </a:t>
            </a:r>
            <a:r>
              <a:rPr dirty="0" err="1"/>
              <a:t>skóry</a:t>
            </a:r>
            <a:endParaRPr dirty="0">
              <a:solidFill>
                <a:srgbClr val="FFFFFF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Poprawa</a:t>
            </a:r>
            <a:r>
              <a:rPr dirty="0"/>
              <a:t> </a:t>
            </a:r>
            <a:r>
              <a:rPr dirty="0" err="1"/>
              <a:t>struktury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intensywna</a:t>
            </a:r>
            <a:r>
              <a:rPr dirty="0"/>
              <a:t> </a:t>
            </a:r>
            <a:r>
              <a:rPr dirty="0" err="1"/>
              <a:t>odnowa</a:t>
            </a:r>
            <a:endParaRPr dirty="0">
              <a:solidFill>
                <a:srgbClr val="FFFFFF"/>
              </a:solidFill>
              <a:latin typeface="Montserrat Regular"/>
              <a:ea typeface="Montserrat Regular"/>
              <a:cs typeface="Montserrat Regular"/>
              <a:sym typeface="Montserrat Regular"/>
            </a:endParaRP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Redukcja</a:t>
            </a:r>
            <a:r>
              <a:rPr dirty="0"/>
              <a:t> </a:t>
            </a:r>
            <a:r>
              <a:rPr dirty="0" err="1"/>
              <a:t>przebarwień</a:t>
            </a:r>
            <a:r>
              <a:rPr dirty="0"/>
              <a:t>, </a:t>
            </a:r>
            <a:r>
              <a:rPr dirty="0" err="1"/>
              <a:t>oznak</a:t>
            </a:r>
            <a:r>
              <a:rPr dirty="0"/>
              <a:t> </a:t>
            </a:r>
            <a:r>
              <a:rPr dirty="0" err="1"/>
              <a:t>starzenia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zmian</a:t>
            </a:r>
            <a:r>
              <a:rPr dirty="0"/>
              <a:t> </a:t>
            </a:r>
            <a:r>
              <a:rPr dirty="0" err="1"/>
              <a:t>trądzikowych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build="p" bldLvl="5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6" descr="Picture 26"/>
          <p:cNvPicPr>
            <a:picLocks noChangeAspect="1"/>
          </p:cNvPicPr>
          <p:nvPr/>
        </p:nvPicPr>
        <p:blipFill>
          <a:blip r:embed="rId2"/>
          <a:srcRect r="3556"/>
          <a:stretch>
            <a:fillRect/>
          </a:stretch>
        </p:blipFill>
        <p:spPr>
          <a:xfrm>
            <a:off x="-1" y="0"/>
            <a:ext cx="12192002" cy="6898956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extBox 21"/>
          <p:cNvSpPr txBox="1"/>
          <p:nvPr/>
        </p:nvSpPr>
        <p:spPr>
          <a:xfrm>
            <a:off x="437619" y="2051809"/>
            <a:ext cx="5377031" cy="156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 err="1"/>
              <a:t>Ponad</a:t>
            </a:r>
            <a:r>
              <a:rPr dirty="0"/>
              <a:t> 20 </a:t>
            </a:r>
            <a:r>
              <a:rPr dirty="0" err="1"/>
              <a:t>lat</a:t>
            </a:r>
            <a:r>
              <a:rPr dirty="0"/>
              <a:t> </a:t>
            </a:r>
            <a:r>
              <a:rPr dirty="0" err="1"/>
              <a:t>doświadczenia</a:t>
            </a:r>
            <a:r>
              <a:rPr dirty="0"/>
              <a:t> </a:t>
            </a:r>
          </a:p>
          <a:p>
            <a:pPr>
              <a:defRPr sz="2400">
                <a:solidFill>
                  <a:srgbClr val="40404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w </a:t>
            </a:r>
            <a:r>
              <a:rPr dirty="0" err="1"/>
              <a:t>dziedzinie</a:t>
            </a:r>
            <a:r>
              <a:rPr dirty="0"/>
              <a:t> </a:t>
            </a:r>
            <a:r>
              <a:rPr dirty="0" err="1"/>
              <a:t>nauki</a:t>
            </a:r>
            <a:r>
              <a:rPr dirty="0"/>
              <a:t> </a:t>
            </a:r>
          </a:p>
          <a:p>
            <a:pPr>
              <a:defRPr sz="2400">
                <a:solidFill>
                  <a:srgbClr val="40404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o Spongilla Spicules, </a:t>
            </a:r>
          </a:p>
          <a:p>
            <a:pPr>
              <a:defRPr sz="2400">
                <a:solidFill>
                  <a:srgbClr val="40404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 err="1"/>
              <a:t>badania</a:t>
            </a:r>
            <a:r>
              <a:rPr dirty="0"/>
              <a:t> </a:t>
            </a:r>
            <a:r>
              <a:rPr dirty="0" err="1"/>
              <a:t>kliniczne</a:t>
            </a:r>
            <a:r>
              <a:rPr dirty="0"/>
              <a:t>.</a:t>
            </a:r>
          </a:p>
        </p:txBody>
      </p:sp>
      <p:pic>
        <p:nvPicPr>
          <p:cNvPr id="105" name="Picture 27" descr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79384" y="5518767"/>
            <a:ext cx="653629" cy="1599608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Content Placeholder 2"/>
          <p:cNvSpPr txBox="1"/>
          <p:nvPr/>
        </p:nvSpPr>
        <p:spPr>
          <a:xfrm>
            <a:off x="437619" y="544373"/>
            <a:ext cx="7269186" cy="135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2400" dirty="0"/>
              <a:t>ANESI LAB JEST UZNANYM LIDEREM</a:t>
            </a:r>
          </a:p>
          <a:p>
            <a:pPr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2400" dirty="0"/>
              <a:t>I AUTORYTETEM W DZIEDZINIE </a:t>
            </a:r>
          </a:p>
          <a:p>
            <a:pPr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sz="2400" dirty="0"/>
              <a:t>BIOMIKROIGIEŁ.</a:t>
            </a:r>
            <a:endParaRPr sz="2400" b="0"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/>
          <a:srcRect l="43239"/>
          <a:stretch>
            <a:fillRect/>
          </a:stretch>
        </p:blipFill>
        <p:spPr>
          <a:xfrm>
            <a:off x="0" y="0"/>
            <a:ext cx="519018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79384" y="5518767"/>
            <a:ext cx="653629" cy="1599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Content Placeholder 2"/>
          <p:cNvSpPr txBox="1"/>
          <p:nvPr/>
        </p:nvSpPr>
        <p:spPr>
          <a:xfrm>
            <a:off x="5190270" y="912840"/>
            <a:ext cx="7001730" cy="1031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SPONGILLA SPICULES </a:t>
            </a:r>
            <a:endParaRPr sz="2400" dirty="0">
              <a:solidFill>
                <a:srgbClr val="327C93"/>
              </a:solidFill>
            </a:endParaRPr>
          </a:p>
          <a:p>
            <a: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NATURALNE BIOMIKROIGŁY</a:t>
            </a:r>
          </a:p>
        </p:txBody>
      </p:sp>
      <p:sp>
        <p:nvSpPr>
          <p:cNvPr id="111" name="TextBox 4"/>
          <p:cNvSpPr txBox="1"/>
          <p:nvPr/>
        </p:nvSpPr>
        <p:spPr>
          <a:xfrm>
            <a:off x="5736205" y="2290219"/>
            <a:ext cx="5909680" cy="313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Mikroskopijne</a:t>
            </a:r>
            <a:r>
              <a:rPr dirty="0"/>
              <a:t>, </a:t>
            </a:r>
            <a:r>
              <a:rPr dirty="0" err="1"/>
              <a:t>igiełkowate</a:t>
            </a:r>
            <a:r>
              <a:rPr dirty="0"/>
              <a:t> </a:t>
            </a:r>
            <a:r>
              <a:rPr dirty="0" err="1"/>
              <a:t>struktury</a:t>
            </a:r>
            <a:r>
              <a:rPr dirty="0"/>
              <a:t> </a:t>
            </a:r>
            <a:r>
              <a:rPr dirty="0" err="1"/>
              <a:t>krzemionkowe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Naturalnie</a:t>
            </a:r>
            <a:r>
              <a:rPr dirty="0"/>
              <a:t> </a:t>
            </a:r>
            <a:r>
              <a:rPr dirty="0" err="1"/>
              <a:t>występujące</a:t>
            </a:r>
            <a:r>
              <a:rPr dirty="0"/>
              <a:t> w </a:t>
            </a:r>
            <a:r>
              <a:rPr dirty="0" err="1"/>
              <a:t>słodkowodnych</a:t>
            </a:r>
            <a:r>
              <a:rPr dirty="0"/>
              <a:t> </a:t>
            </a:r>
            <a:r>
              <a:rPr dirty="0" err="1"/>
              <a:t>gąbkach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Stanowią</a:t>
            </a:r>
            <a:r>
              <a:rPr dirty="0"/>
              <a:t> </a:t>
            </a:r>
            <a:r>
              <a:rPr dirty="0" err="1"/>
              <a:t>integralny</a:t>
            </a:r>
            <a:r>
              <a:rPr dirty="0"/>
              <a:t> element </a:t>
            </a:r>
            <a:r>
              <a:rPr dirty="0" err="1"/>
              <a:t>struktury</a:t>
            </a:r>
            <a:r>
              <a:rPr dirty="0"/>
              <a:t> </a:t>
            </a:r>
            <a:r>
              <a:rPr dirty="0" err="1"/>
              <a:t>podporowej</a:t>
            </a:r>
            <a:r>
              <a:rPr dirty="0"/>
              <a:t> </a:t>
            </a:r>
            <a:r>
              <a:rPr dirty="0" err="1"/>
              <a:t>gąbek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ich </a:t>
            </a:r>
            <a:r>
              <a:rPr dirty="0" err="1"/>
              <a:t>funkcjonowania</a:t>
            </a:r>
            <a:r>
              <a:rPr dirty="0"/>
              <a:t> w </a:t>
            </a:r>
            <a:r>
              <a:rPr dirty="0" err="1"/>
              <a:t>środowisku</a:t>
            </a:r>
            <a:r>
              <a:rPr dirty="0"/>
              <a:t>.</a:t>
            </a:r>
          </a:p>
          <a:p>
            <a:pPr marL="342900" indent="-342900">
              <a:buSzPct val="100000"/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Od </a:t>
            </a:r>
            <a:r>
              <a:rPr dirty="0" err="1"/>
              <a:t>wieków</a:t>
            </a:r>
            <a:r>
              <a:rPr dirty="0"/>
              <a:t> </a:t>
            </a:r>
            <a:r>
              <a:rPr dirty="0" err="1"/>
              <a:t>wykorzystywane</a:t>
            </a:r>
            <a:r>
              <a:rPr dirty="0"/>
              <a:t> w </a:t>
            </a:r>
            <a:r>
              <a:rPr dirty="0" err="1"/>
              <a:t>tradycyjnych</a:t>
            </a:r>
            <a:r>
              <a:rPr dirty="0"/>
              <a:t> </a:t>
            </a:r>
            <a:r>
              <a:rPr dirty="0" err="1"/>
              <a:t>praktykach</a:t>
            </a:r>
            <a:r>
              <a:rPr dirty="0"/>
              <a:t> do </a:t>
            </a:r>
            <a:r>
              <a:rPr dirty="0" err="1"/>
              <a:t>odnowy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wygładzenia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10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2" descr="Picture 2"/>
          <p:cNvPicPr>
            <a:picLocks noChangeAspect="1"/>
          </p:cNvPicPr>
          <p:nvPr/>
        </p:nvPicPr>
        <p:blipFill>
          <a:blip r:embed="rId2"/>
          <a:srcRect l="27533" r="15704"/>
          <a:stretch>
            <a:fillRect/>
          </a:stretch>
        </p:blipFill>
        <p:spPr>
          <a:xfrm>
            <a:off x="2871230" y="-2811101"/>
            <a:ext cx="9445289" cy="12480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79384" y="5518767"/>
            <a:ext cx="653629" cy="1599608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Content Placeholder 2"/>
          <p:cNvSpPr txBox="1"/>
          <p:nvPr/>
        </p:nvSpPr>
        <p:spPr>
          <a:xfrm>
            <a:off x="233650" y="2227581"/>
            <a:ext cx="2206692" cy="2402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1 g SPICUL </a:t>
            </a:r>
          </a:p>
          <a:p>
            <a: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= </a:t>
            </a:r>
          </a:p>
          <a:p>
            <a: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ok. 8–12 </a:t>
            </a:r>
            <a:r>
              <a:rPr dirty="0" err="1"/>
              <a:t>milionów</a:t>
            </a:r>
            <a:r>
              <a:rPr dirty="0"/>
              <a:t> </a:t>
            </a:r>
            <a:r>
              <a:rPr dirty="0" err="1"/>
              <a:t>mikroigieł</a:t>
            </a:r>
            <a:endParaRPr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Box 2"/>
          <p:cNvSpPr txBox="1"/>
          <p:nvPr/>
        </p:nvSpPr>
        <p:spPr>
          <a:xfrm>
            <a:off x="1102010" y="764627"/>
            <a:ext cx="574178" cy="333088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118" name="Dermo Peel ANESI LAB General Marketing Video 2026" descr="Dermo Peel ANESI LAB General Marketing Video 2026"/>
          <p:cNvPicPr>
            <a:picLocks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4" descr="Picture 4"/>
          <p:cNvPicPr>
            <a:picLocks noChangeAspect="1"/>
          </p:cNvPicPr>
          <p:nvPr/>
        </p:nvPicPr>
        <p:blipFill>
          <a:blip r:embed="rId2"/>
          <a:srcRect l="4191" t="8384" r="4191" b="8167"/>
          <a:stretch>
            <a:fillRect/>
          </a:stretch>
        </p:blipFill>
        <p:spPr>
          <a:xfrm>
            <a:off x="-2" y="0"/>
            <a:ext cx="12192002" cy="6487952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Title 1"/>
          <p:cNvSpPr txBox="1">
            <a:spLocks noGrp="1"/>
          </p:cNvSpPr>
          <p:nvPr>
            <p:ph type="title"/>
          </p:nvPr>
        </p:nvSpPr>
        <p:spPr>
          <a:xfrm>
            <a:off x="55083" y="309353"/>
            <a:ext cx="12192000" cy="1325563"/>
          </a:xfrm>
          <a:prstGeom prst="rect">
            <a:avLst/>
          </a:prstGeom>
        </p:spPr>
        <p:txBody>
          <a:bodyPr/>
          <a:lstStyle/>
          <a:p>
            <a:pPr algn="ctr">
              <a:defRPr sz="40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DERMO PEEL: </a:t>
            </a:r>
            <a:r>
              <a:rPr dirty="0">
                <a:latin typeface="Montserrat"/>
                <a:ea typeface="Montserrat"/>
                <a:cs typeface="Montserrat"/>
                <a:sym typeface="Montserrat"/>
              </a:rPr>
              <a:t>BIOMICRONEEDLING</a:t>
            </a:r>
          </a:p>
        </p:txBody>
      </p:sp>
      <p:sp>
        <p:nvSpPr>
          <p:cNvPr id="122" name="Content Placeholder 2"/>
          <p:cNvSpPr txBox="1"/>
          <p:nvPr/>
        </p:nvSpPr>
        <p:spPr>
          <a:xfrm>
            <a:off x="1008812" y="1356044"/>
            <a:ext cx="10426104" cy="67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 err="1"/>
              <a:t>Profesjonalny</a:t>
            </a:r>
            <a:r>
              <a:rPr dirty="0"/>
              <a:t> </a:t>
            </a:r>
            <a:r>
              <a:rPr dirty="0" err="1"/>
              <a:t>zestaw</a:t>
            </a:r>
            <a:r>
              <a:rPr dirty="0"/>
              <a:t> ze </a:t>
            </a:r>
            <a:r>
              <a:rPr dirty="0" err="1"/>
              <a:t>spikulami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unikalną</a:t>
            </a:r>
            <a:r>
              <a:rPr dirty="0"/>
              <a:t> </a:t>
            </a:r>
            <a:r>
              <a:rPr dirty="0" err="1"/>
              <a:t>kompozycją</a:t>
            </a:r>
            <a:r>
              <a:rPr dirty="0"/>
              <a:t> </a:t>
            </a:r>
            <a:r>
              <a:rPr dirty="0" err="1"/>
              <a:t>składników</a:t>
            </a:r>
            <a:r>
              <a:rPr dirty="0"/>
              <a:t> </a:t>
            </a:r>
            <a:r>
              <a:rPr dirty="0" err="1"/>
              <a:t>roślinnych</a:t>
            </a:r>
            <a:r>
              <a:rPr dirty="0"/>
              <a:t>, </a:t>
            </a:r>
            <a:r>
              <a:rPr dirty="0" err="1"/>
              <a:t>dostępny</a:t>
            </a:r>
            <a:r>
              <a:rPr dirty="0"/>
              <a:t> w 3 </a:t>
            </a:r>
            <a:r>
              <a:rPr dirty="0" err="1"/>
              <a:t>poziomach</a:t>
            </a:r>
            <a:r>
              <a:rPr dirty="0"/>
              <a:t> </a:t>
            </a:r>
            <a:r>
              <a:rPr dirty="0" err="1"/>
              <a:t>intensywności</a:t>
            </a:r>
            <a:r>
              <a:rPr dirty="0"/>
              <a:t>.</a:t>
            </a:r>
          </a:p>
        </p:txBody>
      </p:sp>
      <p:sp>
        <p:nvSpPr>
          <p:cNvPr id="123" name="Content Placeholder 2"/>
          <p:cNvSpPr txBox="1"/>
          <p:nvPr/>
        </p:nvSpPr>
        <p:spPr>
          <a:xfrm>
            <a:off x="381895" y="4522099"/>
            <a:ext cx="3132269" cy="1455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Umiarkowany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Poziom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wszystkich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typów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skóry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mieszanka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ekstraktów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roślinnych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enzymy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łodygi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ananasa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4" name="Content Placeholder 2"/>
          <p:cNvSpPr txBox="1"/>
          <p:nvPr/>
        </p:nvSpPr>
        <p:spPr>
          <a:xfrm>
            <a:off x="4378866" y="4495109"/>
            <a:ext cx="3434266" cy="1678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Średnio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głęboki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Poziom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Trądzik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ozszerzony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nierównomierna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struktura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mieszanka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ekstraktów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roślinnych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nadtlenek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wodoru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(Hydrogen Peroxide)</a:t>
            </a:r>
          </a:p>
        </p:txBody>
      </p:sp>
      <p:sp>
        <p:nvSpPr>
          <p:cNvPr id="125" name="Content Placeholder 2"/>
          <p:cNvSpPr txBox="1"/>
          <p:nvPr/>
        </p:nvSpPr>
        <p:spPr>
          <a:xfrm>
            <a:off x="8677834" y="4523866"/>
            <a:ext cx="3132271" cy="1238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Średnio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głęboki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Poziom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Przebarwienia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AntiAging</a:t>
            </a:r>
            <a:endParaRPr sz="1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Helvetica"/>
              <a:buChar char="✓"/>
              <a:defRPr sz="1600">
                <a:solidFill>
                  <a:srgbClr val="40404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z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mieszanką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kwasów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AHA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BHA</a:t>
            </a:r>
          </a:p>
        </p:txBody>
      </p:sp>
      <p:pic>
        <p:nvPicPr>
          <p:cNvPr id="126" name="Picture 6" descr="Picture 6"/>
          <p:cNvPicPr>
            <a:picLocks noChangeAspect="1"/>
          </p:cNvPicPr>
          <p:nvPr/>
        </p:nvPicPr>
        <p:blipFill>
          <a:blip r:embed="rId3"/>
          <a:srcRect l="34104" t="36079" r="35513" b="40779"/>
          <a:stretch>
            <a:fillRect/>
          </a:stretch>
        </p:blipFill>
        <p:spPr>
          <a:xfrm>
            <a:off x="11108148" y="6359380"/>
            <a:ext cx="889916" cy="381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build="p" bldLvl="5" animBg="1" advAuto="0"/>
      <p:bldP spid="124" grpId="0" build="p" bldLvl="5" animBg="1" advAuto="0"/>
      <p:bldP spid="125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4" descr="Picture 4"/>
          <p:cNvPicPr>
            <a:picLocks noChangeAspect="1"/>
          </p:cNvPicPr>
          <p:nvPr/>
        </p:nvPicPr>
        <p:blipFill>
          <a:blip r:embed="rId2"/>
          <a:srcRect l="5706" t="37974" r="5706" b="8168"/>
          <a:stretch>
            <a:fillRect/>
          </a:stretch>
        </p:blipFill>
        <p:spPr>
          <a:xfrm>
            <a:off x="201611" y="2214959"/>
            <a:ext cx="11788776" cy="4031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437"/>
                </a:lnTo>
                <a:lnTo>
                  <a:pt x="0" y="21600"/>
                </a:lnTo>
                <a:lnTo>
                  <a:pt x="6414" y="21600"/>
                </a:lnTo>
                <a:lnTo>
                  <a:pt x="6414" y="12437"/>
                </a:lnTo>
                <a:lnTo>
                  <a:pt x="6414" y="0"/>
                </a:lnTo>
                <a:lnTo>
                  <a:pt x="3207" y="0"/>
                </a:lnTo>
                <a:lnTo>
                  <a:pt x="0" y="0"/>
                </a:lnTo>
                <a:close/>
                <a:moveTo>
                  <a:pt x="7593" y="0"/>
                </a:moveTo>
                <a:lnTo>
                  <a:pt x="7593" y="12437"/>
                </a:lnTo>
                <a:lnTo>
                  <a:pt x="7593" y="21600"/>
                </a:lnTo>
                <a:lnTo>
                  <a:pt x="14007" y="21600"/>
                </a:lnTo>
                <a:lnTo>
                  <a:pt x="14007" y="12437"/>
                </a:lnTo>
                <a:lnTo>
                  <a:pt x="14007" y="0"/>
                </a:lnTo>
                <a:lnTo>
                  <a:pt x="10800" y="0"/>
                </a:lnTo>
                <a:lnTo>
                  <a:pt x="7593" y="0"/>
                </a:lnTo>
                <a:close/>
                <a:moveTo>
                  <a:pt x="15186" y="0"/>
                </a:moveTo>
                <a:lnTo>
                  <a:pt x="15186" y="12437"/>
                </a:lnTo>
                <a:lnTo>
                  <a:pt x="15186" y="21600"/>
                </a:lnTo>
                <a:lnTo>
                  <a:pt x="21600" y="21600"/>
                </a:lnTo>
                <a:lnTo>
                  <a:pt x="21600" y="12437"/>
                </a:lnTo>
                <a:lnTo>
                  <a:pt x="21600" y="0"/>
                </a:lnTo>
                <a:lnTo>
                  <a:pt x="18393" y="0"/>
                </a:lnTo>
                <a:lnTo>
                  <a:pt x="1518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9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/>
          <a:lstStyle/>
          <a:p>
            <a:pPr algn="ctr">
              <a:defRPr sz="40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DERMO PEEL: </a:t>
            </a:r>
            <a:r>
              <a:rPr>
                <a:latin typeface="Montserrat"/>
                <a:ea typeface="Montserrat"/>
                <a:cs typeface="Montserrat"/>
                <a:sym typeface="Montserrat"/>
              </a:rPr>
              <a:t>BIOMICRONEEDLING</a:t>
            </a:r>
          </a:p>
        </p:txBody>
      </p:sp>
      <p:sp>
        <p:nvSpPr>
          <p:cNvPr id="130" name="Content Placeholder 2"/>
          <p:cNvSpPr txBox="1"/>
          <p:nvPr/>
        </p:nvSpPr>
        <p:spPr>
          <a:xfrm>
            <a:off x="55083" y="1376756"/>
            <a:ext cx="12136918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ILOŚĆ SPIKUL</a:t>
            </a:r>
          </a:p>
        </p:txBody>
      </p:sp>
      <p:sp>
        <p:nvSpPr>
          <p:cNvPr id="131" name="Content Placeholder 2"/>
          <p:cNvSpPr txBox="1"/>
          <p:nvPr/>
        </p:nvSpPr>
        <p:spPr>
          <a:xfrm>
            <a:off x="256696" y="4563958"/>
            <a:ext cx="3326783" cy="917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 1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zabieg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15950" indent="-476250">
              <a:buSzPct val="100000"/>
              <a:buFont typeface="Times Roman"/>
              <a:buChar char="•"/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3 g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30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milionów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biomikroigieł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2" name="Picture 6" descr="Picture 6"/>
          <p:cNvPicPr>
            <a:picLocks noChangeAspect="1"/>
          </p:cNvPicPr>
          <p:nvPr/>
        </p:nvPicPr>
        <p:blipFill>
          <a:blip r:embed="rId3"/>
          <a:srcRect l="34104" t="36079" r="35513" b="40779"/>
          <a:stretch>
            <a:fillRect/>
          </a:stretch>
        </p:blipFill>
        <p:spPr>
          <a:xfrm>
            <a:off x="11108148" y="6359380"/>
            <a:ext cx="889916" cy="381276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Content Placeholder 2"/>
          <p:cNvSpPr txBox="1"/>
          <p:nvPr/>
        </p:nvSpPr>
        <p:spPr>
          <a:xfrm>
            <a:off x="4598926" y="4565296"/>
            <a:ext cx="3049231" cy="917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 1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zabieg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15950" indent="-476250">
              <a:buSzPct val="100000"/>
              <a:buFont typeface="Times Roman"/>
              <a:buChar char="•"/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5 g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milionów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biomikroigieł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Content Placeholder 2"/>
          <p:cNvSpPr txBox="1"/>
          <p:nvPr/>
        </p:nvSpPr>
        <p:spPr>
          <a:xfrm>
            <a:off x="8760874" y="4563958"/>
            <a:ext cx="3049231" cy="917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Na 1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zabieg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15950" indent="-476250">
              <a:buSzPct val="100000"/>
              <a:buFont typeface="Times Roman"/>
              <a:buChar char="•"/>
              <a:defRPr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 g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≈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milionów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biomikroigieł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5" name="Picture 2" descr="Picture 2"/>
          <p:cNvPicPr>
            <a:picLocks noChangeAspect="1"/>
          </p:cNvPicPr>
          <p:nvPr/>
        </p:nvPicPr>
        <p:blipFill>
          <a:blip r:embed="rId4"/>
          <a:srcRect l="11468" t="19121" r="30615" b="29610"/>
          <a:stretch>
            <a:fillRect/>
          </a:stretch>
        </p:blipFill>
        <p:spPr>
          <a:xfrm>
            <a:off x="10822047" y="569317"/>
            <a:ext cx="1050926" cy="917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40" y="0"/>
                </a:moveTo>
                <a:cubicBezTo>
                  <a:pt x="1405" y="0"/>
                  <a:pt x="0" y="1610"/>
                  <a:pt x="0" y="3598"/>
                </a:cubicBezTo>
                <a:lnTo>
                  <a:pt x="0" y="18002"/>
                </a:lnTo>
                <a:cubicBezTo>
                  <a:pt x="0" y="19990"/>
                  <a:pt x="1405" y="21600"/>
                  <a:pt x="3140" y="21600"/>
                </a:cubicBezTo>
                <a:lnTo>
                  <a:pt x="18460" y="21600"/>
                </a:lnTo>
                <a:cubicBezTo>
                  <a:pt x="20195" y="21600"/>
                  <a:pt x="21600" y="19990"/>
                  <a:pt x="21600" y="18002"/>
                </a:cubicBezTo>
                <a:lnTo>
                  <a:pt x="21600" y="3598"/>
                </a:lnTo>
                <a:cubicBezTo>
                  <a:pt x="21600" y="1610"/>
                  <a:pt x="20195" y="0"/>
                  <a:pt x="18460" y="0"/>
                </a:cubicBezTo>
                <a:lnTo>
                  <a:pt x="3140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build="p" bldLvl="5" animBg="1" advAuto="0"/>
      <p:bldP spid="133" grpId="0" build="p" bldLvl="5" animBg="1" advAuto="0"/>
      <p:bldP spid="134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r="32082"/>
          <a:stretch>
            <a:fillRect/>
          </a:stretch>
        </p:blipFill>
        <p:spPr>
          <a:xfrm>
            <a:off x="3616862" y="-119744"/>
            <a:ext cx="8585818" cy="7018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6" descr="Picture 6"/>
          <p:cNvPicPr>
            <a:picLocks noChangeAspect="1"/>
          </p:cNvPicPr>
          <p:nvPr/>
        </p:nvPicPr>
        <p:blipFill>
          <a:blip r:embed="rId3"/>
          <a:srcRect l="42722" t="10490" r="20142"/>
          <a:stretch>
            <a:fillRect/>
          </a:stretch>
        </p:blipFill>
        <p:spPr>
          <a:xfrm>
            <a:off x="-1" y="0"/>
            <a:ext cx="4282232" cy="6881069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Box 4"/>
          <p:cNvSpPr txBox="1"/>
          <p:nvPr/>
        </p:nvSpPr>
        <p:spPr>
          <a:xfrm>
            <a:off x="4827754" y="1478345"/>
            <a:ext cx="6818723" cy="4338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Indywidualnie</a:t>
            </a:r>
            <a:r>
              <a:rPr dirty="0"/>
              <a:t> </a:t>
            </a:r>
            <a:r>
              <a:rPr dirty="0" err="1"/>
              <a:t>zamknięte</a:t>
            </a:r>
            <a:r>
              <a:rPr dirty="0"/>
              <a:t>, </a:t>
            </a:r>
            <a:r>
              <a:rPr b="1" dirty="0" err="1"/>
              <a:t>odmierzone</a:t>
            </a:r>
            <a:r>
              <a:rPr b="1" dirty="0"/>
              <a:t> </a:t>
            </a:r>
            <a:r>
              <a:rPr b="1" dirty="0" err="1"/>
              <a:t>dawki</a:t>
            </a:r>
            <a:r>
              <a:rPr dirty="0"/>
              <a:t>, </a:t>
            </a:r>
            <a:r>
              <a:rPr dirty="0" err="1"/>
              <a:t>aktywowane</a:t>
            </a:r>
            <a:r>
              <a:rPr dirty="0"/>
              <a:t> </a:t>
            </a:r>
            <a:r>
              <a:rPr dirty="0" err="1"/>
              <a:t>bezpośrednio</a:t>
            </a:r>
            <a:r>
              <a:rPr dirty="0"/>
              <a:t> </a:t>
            </a: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, </a:t>
            </a:r>
            <a:r>
              <a:rPr dirty="0" err="1"/>
              <a:t>gwarantują</a:t>
            </a:r>
            <a:r>
              <a:rPr dirty="0"/>
              <a:t> </a:t>
            </a:r>
            <a:r>
              <a:rPr dirty="0" err="1"/>
              <a:t>zachowanie</a:t>
            </a:r>
            <a:r>
              <a:rPr dirty="0"/>
              <a:t> </a:t>
            </a:r>
            <a:r>
              <a:rPr dirty="0" err="1"/>
              <a:t>składników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ich </a:t>
            </a:r>
            <a:r>
              <a:rPr b="1" dirty="0" err="1"/>
              <a:t>maksymalną</a:t>
            </a:r>
            <a:r>
              <a:rPr b="1" dirty="0"/>
              <a:t> </a:t>
            </a:r>
            <a:r>
              <a:rPr b="1" dirty="0" err="1"/>
              <a:t>skuteczność</a:t>
            </a:r>
            <a:r>
              <a:rPr dirty="0"/>
              <a:t>.</a:t>
            </a:r>
            <a:endParaRPr b="1" dirty="0"/>
          </a:p>
          <a:p>
            <a:pPr algn="ctr">
              <a:lnSpc>
                <a:spcPct val="15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 dirty="0"/>
          </a:p>
          <a:p>
            <a:pPr algn="ctr">
              <a:lnSpc>
                <a:spcPct val="15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Starannie</a:t>
            </a:r>
            <a:r>
              <a:rPr dirty="0"/>
              <a:t> </a:t>
            </a:r>
            <a:r>
              <a:rPr dirty="0" err="1"/>
              <a:t>wyselekcjonowane</a:t>
            </a:r>
            <a:r>
              <a:rPr dirty="0"/>
              <a:t> </a:t>
            </a:r>
            <a:r>
              <a:rPr b="1" dirty="0" err="1"/>
              <a:t>składniki</a:t>
            </a:r>
            <a:r>
              <a:rPr b="1" dirty="0"/>
              <a:t> </a:t>
            </a:r>
            <a:r>
              <a:rPr b="1" dirty="0" err="1"/>
              <a:t>aktywne</a:t>
            </a:r>
            <a:r>
              <a:rPr dirty="0"/>
              <a:t> w </a:t>
            </a:r>
            <a:r>
              <a:rPr dirty="0" err="1"/>
              <a:t>dokładnie</a:t>
            </a:r>
            <a:r>
              <a:rPr dirty="0"/>
              <a:t> </a:t>
            </a:r>
            <a:r>
              <a:rPr dirty="0" err="1"/>
              <a:t>dobranych</a:t>
            </a:r>
            <a:r>
              <a:rPr dirty="0"/>
              <a:t> </a:t>
            </a:r>
            <a:r>
              <a:rPr dirty="0" err="1"/>
              <a:t>proporcjach</a:t>
            </a:r>
            <a:r>
              <a:rPr dirty="0"/>
              <a:t> </a:t>
            </a:r>
            <a:r>
              <a:rPr dirty="0" err="1"/>
              <a:t>zapewniają</a:t>
            </a:r>
            <a:r>
              <a:rPr dirty="0"/>
              <a:t> </a:t>
            </a:r>
            <a:r>
              <a:rPr dirty="0" err="1"/>
              <a:t>idealną</a:t>
            </a:r>
            <a:r>
              <a:rPr dirty="0"/>
              <a:t> </a:t>
            </a:r>
            <a:r>
              <a:rPr dirty="0" err="1"/>
              <a:t>ilość</a:t>
            </a:r>
            <a:r>
              <a:rPr dirty="0"/>
              <a:t> </a:t>
            </a:r>
            <a:r>
              <a:rPr dirty="0" err="1"/>
              <a:t>roztworu</a:t>
            </a:r>
            <a:r>
              <a:rPr dirty="0"/>
              <a:t> do </a:t>
            </a:r>
            <a:r>
              <a:rPr dirty="0" err="1"/>
              <a:t>przeprowadzenia</a:t>
            </a:r>
            <a:r>
              <a:rPr dirty="0"/>
              <a:t> </a:t>
            </a:r>
          </a:p>
          <a:p>
            <a:pPr algn="ctr">
              <a:lnSpc>
                <a:spcPct val="15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profesjonalnego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.</a:t>
            </a:r>
          </a:p>
        </p:txBody>
      </p:sp>
      <p:pic>
        <p:nvPicPr>
          <p:cNvPr id="140" name="Picture 7" descr="Picture 7"/>
          <p:cNvPicPr>
            <a:picLocks noChangeAspect="1"/>
          </p:cNvPicPr>
          <p:nvPr/>
        </p:nvPicPr>
        <p:blipFill>
          <a:blip r:embed="rId4"/>
          <a:srcRect l="31234" t="27151" r="42874" b="51958"/>
          <a:stretch>
            <a:fillRect/>
          </a:stretch>
        </p:blipFill>
        <p:spPr>
          <a:xfrm>
            <a:off x="3147847" y="5919103"/>
            <a:ext cx="1134384" cy="1045345"/>
          </a:xfrm>
          <a:prstGeom prst="rect">
            <a:avLst/>
          </a:prstGeom>
          <a:ln w="12700">
            <a:miter lim="400000"/>
          </a:ln>
          <a:effectLst>
            <a:outerShdw blurRad="50800" dist="38100" dir="10800000" rotWithShape="0">
              <a:srgbClr val="000000">
                <a:alpha val="40000"/>
              </a:srgbClr>
            </a:outerShdw>
          </a:effectLst>
        </p:spPr>
      </p:pic>
      <p:pic>
        <p:nvPicPr>
          <p:cNvPr id="141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979384" y="5518767"/>
            <a:ext cx="653629" cy="1599608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Content Placeholder 2"/>
          <p:cNvSpPr txBox="1"/>
          <p:nvPr/>
        </p:nvSpPr>
        <p:spPr>
          <a:xfrm>
            <a:off x="4282231" y="602968"/>
            <a:ext cx="7909770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600"/>
              </a:spcBef>
              <a:defRPr sz="28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6 ZABIEGÓW W ZESTAWIE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6" descr="Picture 6"/>
          <p:cNvPicPr>
            <a:picLocks noChangeAspect="1"/>
          </p:cNvPicPr>
          <p:nvPr/>
        </p:nvPicPr>
        <p:blipFill>
          <a:blip r:embed="rId3"/>
          <a:srcRect l="1902"/>
          <a:stretch>
            <a:fillRect/>
          </a:stretch>
        </p:blipFill>
        <p:spPr>
          <a:xfrm flipH="1">
            <a:off x="-1" y="0"/>
            <a:ext cx="12192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extBox 12"/>
          <p:cNvSpPr txBox="1"/>
          <p:nvPr/>
        </p:nvSpPr>
        <p:spPr>
          <a:xfrm>
            <a:off x="1584171" y="5066850"/>
            <a:ext cx="410938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Gąbka</a:t>
            </a:r>
            <a:r>
              <a:rPr dirty="0"/>
              <a:t> </a:t>
            </a:r>
            <a:r>
              <a:rPr dirty="0" err="1"/>
              <a:t>słodkowodna</a:t>
            </a:r>
            <a:r>
              <a:rPr dirty="0"/>
              <a:t> </a:t>
            </a:r>
            <a:r>
              <a:rPr dirty="0" err="1"/>
              <a:t>pozyskiwana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użyciu</a:t>
            </a:r>
            <a:r>
              <a:rPr dirty="0"/>
              <a:t> </a:t>
            </a:r>
            <a:r>
              <a:rPr dirty="0" err="1"/>
              <a:t>biotechnologii</a:t>
            </a:r>
            <a:r>
              <a:rPr dirty="0"/>
              <a:t>, </a:t>
            </a:r>
            <a:r>
              <a:rPr dirty="0" err="1"/>
              <a:t>oczyszczona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wysuszona</a:t>
            </a:r>
            <a:r>
              <a:rPr dirty="0"/>
              <a:t>.</a:t>
            </a:r>
          </a:p>
        </p:txBody>
      </p:sp>
      <p:sp>
        <p:nvSpPr>
          <p:cNvPr id="146" name="TextBox 14"/>
          <p:cNvSpPr txBox="1"/>
          <p:nvPr/>
        </p:nvSpPr>
        <p:spPr>
          <a:xfrm>
            <a:off x="6210057" y="5056890"/>
            <a:ext cx="4489139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rozdrabniane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proszek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polerowane</a:t>
            </a:r>
            <a:r>
              <a:rPr dirty="0"/>
              <a:t>. </a:t>
            </a:r>
            <a:r>
              <a:rPr dirty="0" err="1"/>
              <a:t>Mikronakłucia</a:t>
            </a:r>
            <a:r>
              <a:rPr dirty="0"/>
              <a:t>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długość</a:t>
            </a:r>
            <a:r>
              <a:rPr dirty="0"/>
              <a:t> 200–250 µm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średnicę</a:t>
            </a:r>
            <a:r>
              <a:rPr dirty="0"/>
              <a:t> 10 µm.</a:t>
            </a:r>
          </a:p>
        </p:txBody>
      </p:sp>
      <p:pic>
        <p:nvPicPr>
          <p:cNvPr id="147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79384" y="5606415"/>
            <a:ext cx="653629" cy="1599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2" descr="Picture 2"/>
          <p:cNvPicPr>
            <a:picLocks noChangeAspect="1"/>
          </p:cNvPicPr>
          <p:nvPr/>
        </p:nvPicPr>
        <p:blipFill>
          <a:blip r:embed="rId5"/>
          <a:srcRect l="11468" t="19121" r="30621" b="29607"/>
          <a:stretch>
            <a:fillRect/>
          </a:stretch>
        </p:blipFill>
        <p:spPr>
          <a:xfrm>
            <a:off x="6585941" y="1655637"/>
            <a:ext cx="3737373" cy="3262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42" y="0"/>
                </a:moveTo>
                <a:cubicBezTo>
                  <a:pt x="1407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1407" y="21600"/>
                  <a:pt x="3142" y="21600"/>
                </a:cubicBezTo>
                <a:lnTo>
                  <a:pt x="18458" y="21600"/>
                </a:lnTo>
                <a:cubicBezTo>
                  <a:pt x="20193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193" y="0"/>
                  <a:pt x="18458" y="0"/>
                </a:cubicBezTo>
                <a:lnTo>
                  <a:pt x="314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9" name="Picture 2" descr="Picture 2"/>
          <p:cNvPicPr>
            <a:picLocks noChangeAspect="1"/>
          </p:cNvPicPr>
          <p:nvPr/>
        </p:nvPicPr>
        <p:blipFill>
          <a:blip r:embed="rId6"/>
          <a:srcRect l="46525" b="39807"/>
          <a:stretch>
            <a:fillRect/>
          </a:stretch>
        </p:blipFill>
        <p:spPr>
          <a:xfrm>
            <a:off x="1798739" y="1655637"/>
            <a:ext cx="3894821" cy="3262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15" y="0"/>
                </a:moveTo>
                <a:cubicBezTo>
                  <a:pt x="1350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1350" y="21600"/>
                  <a:pt x="3015" y="21600"/>
                </a:cubicBezTo>
                <a:lnTo>
                  <a:pt x="18585" y="21600"/>
                </a:lnTo>
                <a:cubicBezTo>
                  <a:pt x="20250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250" y="0"/>
                  <a:pt x="18585" y="0"/>
                </a:cubicBezTo>
                <a:lnTo>
                  <a:pt x="301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0" name="Content Placeholder 2"/>
          <p:cNvSpPr txBox="1"/>
          <p:nvPr/>
        </p:nvSpPr>
        <p:spPr>
          <a:xfrm>
            <a:off x="-34793" y="589649"/>
            <a:ext cx="12226794" cy="57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600"/>
              </a:spcBef>
              <a:defRPr sz="32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SPONGILLA SPICULE PROCES I PARAMETRY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5" descr="Picture 5"/>
          <p:cNvPicPr>
            <a:picLocks noChangeAspect="1"/>
          </p:cNvPicPr>
          <p:nvPr/>
        </p:nvPicPr>
        <p:blipFill>
          <a:blip r:embed="rId3">
            <a:alphaModFix amt="85000"/>
          </a:blip>
          <a:srcRect l="7622"/>
          <a:stretch>
            <a:fillRect/>
          </a:stretch>
        </p:blipFill>
        <p:spPr>
          <a:xfrm flipH="1">
            <a:off x="-17396" y="0"/>
            <a:ext cx="1222679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7"/>
          <p:cNvSpPr txBox="1"/>
          <p:nvPr/>
        </p:nvSpPr>
        <p:spPr>
          <a:xfrm>
            <a:off x="4110172" y="1242843"/>
            <a:ext cx="7349620" cy="4617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delikatnego</a:t>
            </a:r>
            <a:r>
              <a:rPr dirty="0"/>
              <a:t> </a:t>
            </a:r>
            <a:r>
              <a:rPr dirty="0" err="1"/>
              <a:t>masażu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mechanicznie</a:t>
            </a:r>
            <a:r>
              <a:rPr dirty="0"/>
              <a:t> </a:t>
            </a:r>
            <a:r>
              <a:rPr dirty="0" err="1"/>
              <a:t>rozdzielają</a:t>
            </a:r>
            <a:r>
              <a:rPr dirty="0"/>
              <a:t> </a:t>
            </a:r>
            <a:r>
              <a:rPr dirty="0" err="1"/>
              <a:t>warstwy</a:t>
            </a:r>
            <a:r>
              <a:rPr dirty="0"/>
              <a:t> </a:t>
            </a:r>
            <a:r>
              <a:rPr dirty="0" err="1"/>
              <a:t>naskórka</a:t>
            </a:r>
            <a:r>
              <a:rPr dirty="0"/>
              <a:t>, </a:t>
            </a:r>
            <a:r>
              <a:rPr dirty="0" err="1"/>
              <a:t>zmniejszając</a:t>
            </a:r>
            <a:r>
              <a:rPr dirty="0"/>
              <a:t> </a:t>
            </a:r>
            <a:r>
              <a:rPr dirty="0" err="1"/>
              <a:t>spójność</a:t>
            </a:r>
            <a:r>
              <a:rPr dirty="0"/>
              <a:t> </a:t>
            </a:r>
            <a:r>
              <a:rPr dirty="0" err="1"/>
              <a:t>keratynocytów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odblokowując</a:t>
            </a:r>
            <a:r>
              <a:rPr dirty="0"/>
              <a:t> </a:t>
            </a:r>
            <a:r>
              <a:rPr dirty="0" err="1"/>
              <a:t>pory</a:t>
            </a:r>
            <a:r>
              <a:rPr dirty="0"/>
              <a:t> z </a:t>
            </a:r>
            <a:r>
              <a:rPr dirty="0" err="1"/>
              <a:t>nadmiaru</a:t>
            </a:r>
            <a:r>
              <a:rPr dirty="0"/>
              <a:t> sebum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zanieczyszczeń</a:t>
            </a:r>
            <a:r>
              <a:rPr dirty="0"/>
              <a:t>.</a:t>
            </a:r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 </a:t>
            </a:r>
            <a:r>
              <a:rPr dirty="0" err="1"/>
              <a:t>ciągu</a:t>
            </a:r>
            <a:r>
              <a:rPr dirty="0"/>
              <a:t> </a:t>
            </a:r>
            <a:r>
              <a:rPr dirty="0" err="1"/>
              <a:t>kilku</a:t>
            </a:r>
            <a:r>
              <a:rPr dirty="0"/>
              <a:t> </a:t>
            </a:r>
            <a:r>
              <a:rPr dirty="0" err="1"/>
              <a:t>minut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 </a:t>
            </a:r>
            <a:r>
              <a:rPr i="1" dirty="0"/>
              <a:t>Spongilla</a:t>
            </a:r>
            <a:r>
              <a:rPr dirty="0"/>
              <a:t> </a:t>
            </a:r>
            <a:r>
              <a:rPr dirty="0" err="1"/>
              <a:t>przełamują</a:t>
            </a:r>
            <a:r>
              <a:rPr dirty="0"/>
              <a:t> </a:t>
            </a:r>
            <a:r>
              <a:rPr dirty="0" err="1"/>
              <a:t>barierę</a:t>
            </a:r>
            <a:r>
              <a:rPr dirty="0"/>
              <a:t> </a:t>
            </a:r>
            <a:r>
              <a:rPr dirty="0" err="1"/>
              <a:t>naskórkową</a:t>
            </a:r>
            <a:r>
              <a:rPr dirty="0"/>
              <a:t>, </a:t>
            </a:r>
            <a:r>
              <a:rPr dirty="0" err="1"/>
              <a:t>tworząc</a:t>
            </a:r>
            <a:r>
              <a:rPr dirty="0"/>
              <a:t> </a:t>
            </a:r>
            <a:r>
              <a:rPr dirty="0" err="1"/>
              <a:t>miliony</a:t>
            </a:r>
            <a:r>
              <a:rPr dirty="0"/>
              <a:t> </a:t>
            </a:r>
            <a:r>
              <a:rPr dirty="0" err="1"/>
              <a:t>mikroskopijnych</a:t>
            </a:r>
            <a:r>
              <a:rPr dirty="0"/>
              <a:t> </a:t>
            </a:r>
            <a:r>
              <a:rPr dirty="0" err="1"/>
              <a:t>kanałów</a:t>
            </a:r>
            <a:r>
              <a:rPr dirty="0"/>
              <a:t> w </a:t>
            </a:r>
            <a:r>
              <a:rPr dirty="0" err="1"/>
              <a:t>skórze</a:t>
            </a:r>
            <a:r>
              <a:rPr dirty="0"/>
              <a:t>.</a:t>
            </a:r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Mikroskopijne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penetrują</a:t>
            </a:r>
            <a:r>
              <a:rPr dirty="0"/>
              <a:t> </a:t>
            </a:r>
            <a:r>
              <a:rPr dirty="0" err="1"/>
              <a:t>aż</a:t>
            </a:r>
            <a:r>
              <a:rPr dirty="0"/>
              <a:t> do </a:t>
            </a:r>
            <a:r>
              <a:rPr dirty="0" err="1"/>
              <a:t>warstwy</a:t>
            </a:r>
            <a:r>
              <a:rPr dirty="0"/>
              <a:t> </a:t>
            </a:r>
            <a:r>
              <a:rPr dirty="0" err="1"/>
              <a:t>podstawnej</a:t>
            </a:r>
            <a:r>
              <a:rPr dirty="0"/>
              <a:t> </a:t>
            </a:r>
            <a:r>
              <a:rPr dirty="0" err="1"/>
              <a:t>naskórka</a:t>
            </a:r>
            <a:r>
              <a:rPr dirty="0"/>
              <a:t>, </a:t>
            </a:r>
            <a:r>
              <a:rPr dirty="0" err="1"/>
              <a:t>aktywując</a:t>
            </a:r>
            <a:r>
              <a:rPr dirty="0"/>
              <a:t> </a:t>
            </a:r>
            <a:r>
              <a:rPr dirty="0" err="1"/>
              <a:t>naturalne</a:t>
            </a:r>
            <a:r>
              <a:rPr dirty="0"/>
              <a:t> </a:t>
            </a:r>
            <a:r>
              <a:rPr dirty="0" err="1"/>
              <a:t>procesy</a:t>
            </a:r>
            <a:r>
              <a:rPr dirty="0"/>
              <a:t> </a:t>
            </a:r>
            <a:r>
              <a:rPr dirty="0" err="1"/>
              <a:t>regeneracyjne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 </a:t>
            </a:r>
            <a:r>
              <a:rPr dirty="0" err="1"/>
              <a:t>Stymuluje</a:t>
            </a:r>
            <a:r>
              <a:rPr dirty="0"/>
              <a:t> to </a:t>
            </a:r>
            <a:r>
              <a:rPr dirty="0" err="1"/>
              <a:t>odnowę</a:t>
            </a:r>
            <a:r>
              <a:rPr dirty="0"/>
              <a:t> </a:t>
            </a:r>
            <a:r>
              <a:rPr dirty="0" err="1"/>
              <a:t>komórkową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produkcję</a:t>
            </a:r>
            <a:r>
              <a:rPr dirty="0"/>
              <a:t> </a:t>
            </a:r>
            <a:r>
              <a:rPr dirty="0" err="1"/>
              <a:t>kolagenu</a:t>
            </a:r>
            <a:r>
              <a:rPr dirty="0"/>
              <a:t>, </a:t>
            </a:r>
            <a:r>
              <a:rPr dirty="0" err="1"/>
              <a:t>wspierając</a:t>
            </a:r>
            <a:r>
              <a:rPr dirty="0"/>
              <a:t> </a:t>
            </a:r>
            <a:r>
              <a:rPr dirty="0" err="1"/>
              <a:t>procesy</a:t>
            </a:r>
            <a:r>
              <a:rPr dirty="0"/>
              <a:t> </a:t>
            </a:r>
            <a:r>
              <a:rPr dirty="0" err="1"/>
              <a:t>odbudowy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regeneracji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pozostają</a:t>
            </a:r>
            <a:r>
              <a:rPr dirty="0"/>
              <a:t> </a:t>
            </a:r>
            <a:r>
              <a:rPr dirty="0" err="1"/>
              <a:t>aktywne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kontynuują</a:t>
            </a:r>
            <a:r>
              <a:rPr dirty="0"/>
              <a:t> </a:t>
            </a:r>
            <a:r>
              <a:rPr dirty="0" err="1"/>
              <a:t>swoje</a:t>
            </a:r>
            <a:r>
              <a:rPr dirty="0"/>
              <a:t> </a:t>
            </a:r>
            <a:r>
              <a:rPr dirty="0" err="1"/>
              <a:t>działanie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ponad</a:t>
            </a:r>
            <a:r>
              <a:rPr dirty="0"/>
              <a:t> 48 </a:t>
            </a:r>
            <a:r>
              <a:rPr dirty="0" err="1"/>
              <a:t>godzin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 (do 72h). </a:t>
            </a:r>
            <a:r>
              <a:rPr dirty="0" err="1"/>
              <a:t>Dzięki</a:t>
            </a:r>
            <a:r>
              <a:rPr dirty="0"/>
              <a:t> </a:t>
            </a:r>
            <a:r>
              <a:rPr dirty="0" err="1"/>
              <a:t>powstałym</a:t>
            </a:r>
            <a:r>
              <a:rPr dirty="0"/>
              <a:t> </a:t>
            </a:r>
            <a:r>
              <a:rPr dirty="0" err="1"/>
              <a:t>mikrokanałom</a:t>
            </a:r>
            <a:r>
              <a:rPr dirty="0"/>
              <a:t> </a:t>
            </a:r>
            <a:r>
              <a:rPr dirty="0" err="1"/>
              <a:t>składniki</a:t>
            </a:r>
            <a:r>
              <a:rPr dirty="0"/>
              <a:t> </a:t>
            </a:r>
            <a:r>
              <a:rPr dirty="0" err="1"/>
              <a:t>aktywne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substancje</a:t>
            </a:r>
            <a:r>
              <a:rPr dirty="0"/>
              <a:t> </a:t>
            </a:r>
            <a:r>
              <a:rPr dirty="0" err="1"/>
              <a:t>odżywcze</a:t>
            </a:r>
            <a:r>
              <a:rPr dirty="0"/>
              <a:t> </a:t>
            </a:r>
            <a:r>
              <a:rPr dirty="0" err="1"/>
              <a:t>aplikowane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skuteczniej</a:t>
            </a:r>
            <a:r>
              <a:rPr dirty="0"/>
              <a:t> </a:t>
            </a:r>
            <a:r>
              <a:rPr dirty="0" err="1"/>
              <a:t>przenikać</a:t>
            </a:r>
            <a:r>
              <a:rPr dirty="0"/>
              <a:t> w </a:t>
            </a:r>
            <a:r>
              <a:rPr dirty="0" err="1"/>
              <a:t>głąb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, </a:t>
            </a:r>
            <a:r>
              <a:rPr dirty="0" err="1"/>
              <a:t>aż</a:t>
            </a:r>
            <a:r>
              <a:rPr dirty="0"/>
              <a:t> do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właściwej</a:t>
            </a:r>
            <a:r>
              <a:rPr dirty="0"/>
              <a:t>.</a:t>
            </a:r>
          </a:p>
        </p:txBody>
      </p:sp>
      <p:pic>
        <p:nvPicPr>
          <p:cNvPr id="156" name="Picture 1" descr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952243" y="5591018"/>
            <a:ext cx="653629" cy="1599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icture 6" descr="Picture 6"/>
          <p:cNvPicPr>
            <a:picLocks noChangeAspect="1"/>
          </p:cNvPicPr>
          <p:nvPr/>
        </p:nvPicPr>
        <p:blipFill>
          <a:blip r:embed="rId5"/>
          <a:srcRect l="19396" t="6251" r="8452" b="1849"/>
          <a:stretch>
            <a:fillRect/>
          </a:stretch>
        </p:blipFill>
        <p:spPr>
          <a:xfrm>
            <a:off x="374539" y="993058"/>
            <a:ext cx="3343697" cy="529958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0" name="Arrow: Curved Right 17"/>
          <p:cNvGrpSpPr/>
          <p:nvPr/>
        </p:nvGrpSpPr>
        <p:grpSpPr>
          <a:xfrm>
            <a:off x="113125" y="1470943"/>
            <a:ext cx="789047" cy="4688131"/>
            <a:chOff x="0" y="0"/>
            <a:chExt cx="789046" cy="4688130"/>
          </a:xfrm>
        </p:grpSpPr>
        <p:sp>
          <p:nvSpPr>
            <p:cNvPr id="158" name="Kształt"/>
            <p:cNvSpPr/>
            <p:nvPr/>
          </p:nvSpPr>
          <p:spPr>
            <a:xfrm rot="10800000" flipH="1">
              <a:off x="0" y="0"/>
              <a:ext cx="789046" cy="4688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1" y="10573"/>
                  </a:moveTo>
                  <a:cubicBezTo>
                    <a:pt x="1" y="14447"/>
                    <a:pt x="4232" y="18010"/>
                    <a:pt x="11030" y="19861"/>
                  </a:cubicBezTo>
                  <a:lnTo>
                    <a:pt x="11030" y="19406"/>
                  </a:lnTo>
                  <a:lnTo>
                    <a:pt x="21119" y="21600"/>
                  </a:lnTo>
                  <a:lnTo>
                    <a:pt x="11030" y="21224"/>
                  </a:lnTo>
                  <a:lnTo>
                    <a:pt x="11030" y="20770"/>
                  </a:lnTo>
                  <a:lnTo>
                    <a:pt x="11030" y="20770"/>
                  </a:lnTo>
                  <a:cubicBezTo>
                    <a:pt x="4232" y="18919"/>
                    <a:pt x="1" y="15355"/>
                    <a:pt x="1" y="11482"/>
                  </a:cubicBezTo>
                  <a:close/>
                  <a:moveTo>
                    <a:pt x="21119" y="909"/>
                  </a:moveTo>
                  <a:cubicBezTo>
                    <a:pt x="9809" y="909"/>
                    <a:pt x="506" y="5370"/>
                    <a:pt x="20" y="11027"/>
                  </a:cubicBezTo>
                  <a:lnTo>
                    <a:pt x="20" y="11027"/>
                  </a:lnTo>
                  <a:cubicBezTo>
                    <a:pt x="-481" y="5193"/>
                    <a:pt x="8559" y="261"/>
                    <a:pt x="20211" y="10"/>
                  </a:cubicBezTo>
                  <a:cubicBezTo>
                    <a:pt x="20514" y="3"/>
                    <a:pt x="20816" y="0"/>
                    <a:pt x="21119" y="0"/>
                  </a:cubicBezTo>
                  <a:close/>
                </a:path>
              </a:pathLst>
            </a:custGeom>
            <a:solidFill>
              <a:srgbClr val="228A8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7D7A"/>
                  </a:solidFill>
                </a:defRPr>
              </a:pPr>
              <a:endParaRPr/>
            </a:p>
          </p:txBody>
        </p:sp>
        <p:sp>
          <p:nvSpPr>
            <p:cNvPr id="159" name="Kształt"/>
            <p:cNvSpPr/>
            <p:nvPr/>
          </p:nvSpPr>
          <p:spPr>
            <a:xfrm rot="10800000" flipH="1">
              <a:off x="0" y="2294750"/>
              <a:ext cx="789046" cy="2393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21119" y="1780"/>
                  </a:moveTo>
                  <a:cubicBezTo>
                    <a:pt x="9809" y="1780"/>
                    <a:pt x="506" y="10519"/>
                    <a:pt x="20" y="21600"/>
                  </a:cubicBezTo>
                  <a:lnTo>
                    <a:pt x="20" y="21600"/>
                  </a:lnTo>
                  <a:cubicBezTo>
                    <a:pt x="-481" y="10173"/>
                    <a:pt x="8559" y="511"/>
                    <a:pt x="20211" y="19"/>
                  </a:cubicBezTo>
                  <a:cubicBezTo>
                    <a:pt x="20514" y="6"/>
                    <a:pt x="20816" y="0"/>
                    <a:pt x="21119" y="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007D7A"/>
                  </a:solidFill>
                </a:defRPr>
              </a:pPr>
              <a:endParaRPr dirty="0"/>
            </a:p>
          </p:txBody>
        </p:sp>
      </p:grpSp>
      <p:sp>
        <p:nvSpPr>
          <p:cNvPr id="161" name="TextBox 3"/>
          <p:cNvSpPr txBox="1"/>
          <p:nvPr/>
        </p:nvSpPr>
        <p:spPr>
          <a:xfrm>
            <a:off x="4110171" y="5774741"/>
            <a:ext cx="6598886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 err="1"/>
              <a:t>Cykl</a:t>
            </a:r>
            <a:r>
              <a:rPr sz="1800" dirty="0"/>
              <a:t> </a:t>
            </a:r>
            <a:r>
              <a:rPr sz="1800" dirty="0" err="1"/>
              <a:t>odnowy</a:t>
            </a:r>
            <a:r>
              <a:rPr sz="1800" dirty="0"/>
              <a:t> </a:t>
            </a:r>
            <a:r>
              <a:rPr sz="1800" dirty="0" err="1"/>
              <a:t>skóry</a:t>
            </a:r>
            <a:r>
              <a:rPr sz="1800" dirty="0"/>
              <a:t> </a:t>
            </a:r>
            <a:r>
              <a:rPr sz="1800" dirty="0" err="1"/>
              <a:t>zostaje</a:t>
            </a:r>
            <a:r>
              <a:rPr sz="1800" dirty="0"/>
              <a:t> </a:t>
            </a:r>
            <a:r>
              <a:rPr sz="1800" dirty="0" err="1"/>
              <a:t>skrócony</a:t>
            </a:r>
            <a:r>
              <a:rPr sz="1800" dirty="0"/>
              <a:t> z 28 </a:t>
            </a:r>
            <a:r>
              <a:rPr sz="1800" dirty="0" err="1"/>
              <a:t>dni</a:t>
            </a:r>
            <a:r>
              <a:rPr sz="1800" dirty="0"/>
              <a:t> do 7 </a:t>
            </a:r>
            <a:r>
              <a:rPr sz="1800" dirty="0" err="1"/>
              <a:t>dni</a:t>
            </a:r>
            <a:r>
              <a:rPr sz="1800" dirty="0"/>
              <a:t>.</a:t>
            </a:r>
          </a:p>
        </p:txBody>
      </p:sp>
      <p:sp>
        <p:nvSpPr>
          <p:cNvPr id="162" name="Content Placeholder 2"/>
          <p:cNvSpPr txBox="1"/>
          <p:nvPr/>
        </p:nvSpPr>
        <p:spPr>
          <a:xfrm>
            <a:off x="0" y="334402"/>
            <a:ext cx="12226794" cy="57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spcBef>
                <a:spcPts val="600"/>
              </a:spcBef>
              <a:defRPr sz="3200" b="1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JAK DZIAŁAJĄ BIOMIKROIGŁY SPICULES?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5">
                                            <p:txEl>
                                              <p:charRg st="777" end="7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5">
                                            <p:txEl>
                                              <p:charRg st="777" end="77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5">
                                            <p:txEl>
                                              <p:charRg st="777" end="77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build="p" bldLvl="5" animBg="1" advAuto="0"/>
      <p:bldP spid="161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3" descr="Picture 3"/>
          <p:cNvPicPr>
            <a:picLocks noChangeAspect="1"/>
          </p:cNvPicPr>
          <p:nvPr/>
        </p:nvPicPr>
        <p:blipFill>
          <a:blip r:embed="rId3">
            <a:alphaModFix amt="85000"/>
          </a:blip>
          <a:srcRect l="4833" t="2067" r="43429" b="23408"/>
          <a:stretch>
            <a:fillRect/>
          </a:stretch>
        </p:blipFill>
        <p:spPr>
          <a:xfrm>
            <a:off x="0" y="0"/>
            <a:ext cx="8849199" cy="6853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694589" y="5329687"/>
            <a:ext cx="833426" cy="2039622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extBox 2"/>
          <p:cNvSpPr txBox="1"/>
          <p:nvPr/>
        </p:nvSpPr>
        <p:spPr>
          <a:xfrm>
            <a:off x="1026205" y="2478048"/>
            <a:ext cx="9872228" cy="3588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Naturalna</a:t>
            </a:r>
            <a:r>
              <a:rPr dirty="0"/>
              <a:t>, </a:t>
            </a:r>
            <a:r>
              <a:rPr dirty="0" err="1"/>
              <a:t>skuteczna</a:t>
            </a:r>
            <a:r>
              <a:rPr dirty="0"/>
              <a:t> </a:t>
            </a:r>
            <a:r>
              <a:rPr dirty="0" err="1"/>
              <a:t>regeneracja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Nieinwazyjny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bezpieczny</a:t>
            </a:r>
            <a:r>
              <a:rPr dirty="0"/>
              <a:t>. </a:t>
            </a:r>
            <a:r>
              <a:rPr dirty="0" err="1"/>
              <a:t>Minimalny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rekonwalescencji</a:t>
            </a:r>
            <a:r>
              <a:rPr dirty="0"/>
              <a:t> („downtime”).</a:t>
            </a:r>
            <a:br>
              <a:rPr dirty="0"/>
            </a:br>
            <a:endParaRPr dirty="0"/>
          </a:p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znieczulenia</a:t>
            </a:r>
            <a:r>
              <a:rPr dirty="0"/>
              <a:t> </a:t>
            </a:r>
            <a:r>
              <a:rPr dirty="0" err="1"/>
              <a:t>naskórkowego</a:t>
            </a:r>
            <a:r>
              <a:rPr dirty="0"/>
              <a:t>. </a:t>
            </a:r>
            <a:r>
              <a:rPr dirty="0" err="1"/>
              <a:t>Komfortowy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Spongilla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mniejsze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delikatniejsze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</a:t>
            </a:r>
            <a:r>
              <a:rPr dirty="0" err="1"/>
              <a:t>metalowe</a:t>
            </a:r>
            <a:r>
              <a:rPr dirty="0"/>
              <a:t> </a:t>
            </a:r>
            <a:r>
              <a:rPr dirty="0" err="1"/>
              <a:t>mikroigły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nakłuwają</a:t>
            </a:r>
            <a:r>
              <a:rPr dirty="0"/>
              <a:t> </a:t>
            </a:r>
            <a:r>
              <a:rPr dirty="0" err="1"/>
              <a:t>naczyń</a:t>
            </a:r>
            <a:r>
              <a:rPr dirty="0"/>
              <a:t> </a:t>
            </a:r>
            <a:r>
              <a:rPr dirty="0" err="1"/>
              <a:t>krwionośnych</a:t>
            </a:r>
            <a:r>
              <a:rPr dirty="0"/>
              <a:t>, a </a:t>
            </a:r>
            <a:r>
              <a:rPr dirty="0" err="1"/>
              <a:t>mikrokanały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niewidoczne</a:t>
            </a:r>
            <a:r>
              <a:rPr dirty="0"/>
              <a:t>, co </a:t>
            </a:r>
            <a:r>
              <a:rPr dirty="0" err="1"/>
              <a:t>zmniejsza</a:t>
            </a:r>
            <a:r>
              <a:rPr dirty="0"/>
              <a:t> </a:t>
            </a:r>
            <a:r>
              <a:rPr dirty="0" err="1"/>
              <a:t>ryzyko</a:t>
            </a:r>
            <a:r>
              <a:rPr dirty="0"/>
              <a:t> </a:t>
            </a:r>
            <a:r>
              <a:rPr dirty="0" err="1"/>
              <a:t>infekcji</a:t>
            </a:r>
            <a:r>
              <a:rPr lang="pl-PL" dirty="0"/>
              <a:t>.</a:t>
            </a:r>
            <a:endParaRPr dirty="0"/>
          </a:p>
          <a:p>
            <a:pPr marL="342900" indent="-342900" algn="just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69" name="Title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DERMO PEEL TO SKUTECZNY </a:t>
            </a:r>
            <a:br>
              <a:rPr lang="pl-PL" dirty="0"/>
            </a:br>
            <a:r>
              <a:rPr dirty="0"/>
              <a:t>ZABIEG RESURFACINGU SKÓRY</a:t>
            </a:r>
          </a:p>
        </p:txBody>
      </p:sp>
      <p:sp>
        <p:nvSpPr>
          <p:cNvPr id="170" name="Content Placeholder 2"/>
          <p:cNvSpPr txBox="1"/>
          <p:nvPr/>
        </p:nvSpPr>
        <p:spPr>
          <a:xfrm>
            <a:off x="55082" y="1501386"/>
            <a:ext cx="12136918" cy="774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Alternatywa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dla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peelingów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chemicznych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resurfacingu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 err="1">
                <a:latin typeface="Arial" panose="020B0604020202020204" pitchFamily="34" charset="0"/>
                <a:cs typeface="Arial" panose="020B0604020202020204" pitchFamily="34" charset="0"/>
              </a:rPr>
              <a:t>laserem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CO₂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3" descr="Picture 3"/>
          <p:cNvPicPr>
            <a:picLocks noChangeAspect="1"/>
          </p:cNvPicPr>
          <p:nvPr/>
        </p:nvPicPr>
        <p:blipFill>
          <a:blip r:embed="rId3">
            <a:alphaModFix amt="85000"/>
          </a:blip>
          <a:srcRect l="4833" t="2067" r="43429" b="23408"/>
          <a:stretch>
            <a:fillRect/>
          </a:stretch>
        </p:blipFill>
        <p:spPr>
          <a:xfrm>
            <a:off x="-2" y="0"/>
            <a:ext cx="8849198" cy="6853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694589" y="5329687"/>
            <a:ext cx="833426" cy="2039622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Box 2"/>
          <p:cNvSpPr txBox="1"/>
          <p:nvPr/>
        </p:nvSpPr>
        <p:spPr>
          <a:xfrm>
            <a:off x="465070" y="1734781"/>
            <a:ext cx="8268884" cy="6102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Ogromna</a:t>
            </a:r>
            <a:r>
              <a:rPr b="1" dirty="0"/>
              <a:t> </a:t>
            </a:r>
            <a:r>
              <a:rPr b="1" dirty="0" err="1"/>
              <a:t>liczba</a:t>
            </a:r>
            <a:r>
              <a:rPr b="1" dirty="0"/>
              <a:t> </a:t>
            </a:r>
            <a:r>
              <a:rPr b="1" dirty="0" err="1"/>
              <a:t>igieł</a:t>
            </a:r>
            <a:r>
              <a:rPr b="1" dirty="0"/>
              <a:t>.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 Dermo Peel </a:t>
            </a:r>
            <a:r>
              <a:rPr dirty="0" err="1"/>
              <a:t>wprowadza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: 20–50 </a:t>
            </a:r>
            <a:r>
              <a:rPr dirty="0" err="1"/>
              <a:t>milionów</a:t>
            </a:r>
            <a:r>
              <a:rPr dirty="0"/>
              <a:t> </a:t>
            </a:r>
            <a:r>
              <a:rPr dirty="0" err="1"/>
              <a:t>igieł</a:t>
            </a:r>
            <a:r>
              <a:rPr dirty="0"/>
              <a:t> </a:t>
            </a:r>
            <a:r>
              <a:rPr dirty="0" err="1"/>
              <a:t>jednocześnie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porównania</a:t>
            </a:r>
            <a:r>
              <a:rPr dirty="0"/>
              <a:t>: </a:t>
            </a:r>
            <a:r>
              <a:rPr dirty="0" err="1"/>
              <a:t>Dermapen</a:t>
            </a:r>
            <a:r>
              <a:rPr dirty="0"/>
              <a:t> </a:t>
            </a:r>
            <a:r>
              <a:rPr dirty="0" err="1"/>
              <a:t>wykonuje</a:t>
            </a:r>
            <a:r>
              <a:rPr dirty="0"/>
              <a:t> ok. 300–1500 </a:t>
            </a:r>
            <a:r>
              <a:rPr dirty="0" err="1"/>
              <a:t>mikronakłuć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sekundę</a:t>
            </a:r>
            <a:r>
              <a:rPr dirty="0"/>
              <a:t>, ale w </a:t>
            </a:r>
            <a:r>
              <a:rPr dirty="0" err="1"/>
              <a:t>jednym</a:t>
            </a:r>
            <a:r>
              <a:rPr dirty="0"/>
              <a:t> </a:t>
            </a:r>
            <a:r>
              <a:rPr dirty="0" err="1"/>
              <a:t>momencie</a:t>
            </a:r>
            <a:r>
              <a:rPr dirty="0"/>
              <a:t> </a:t>
            </a:r>
            <a:r>
              <a:rPr dirty="0" err="1"/>
              <a:t>działa</a:t>
            </a:r>
            <a:r>
              <a:rPr dirty="0"/>
              <a:t> </a:t>
            </a:r>
            <a:r>
              <a:rPr dirty="0" err="1"/>
              <a:t>kilkanaście</a:t>
            </a:r>
            <a:r>
              <a:rPr dirty="0"/>
              <a:t> </a:t>
            </a:r>
            <a:r>
              <a:rPr dirty="0" err="1"/>
              <a:t>igieł</a:t>
            </a:r>
            <a:r>
              <a:rPr dirty="0"/>
              <a:t>. W </a:t>
            </a:r>
            <a:r>
              <a:rPr dirty="0" err="1"/>
              <a:t>spikulach</a:t>
            </a:r>
            <a:r>
              <a:rPr dirty="0"/>
              <a:t> </a:t>
            </a:r>
            <a:r>
              <a:rPr dirty="0" err="1"/>
              <a:t>cała</a:t>
            </a:r>
            <a:r>
              <a:rPr dirty="0"/>
              <a:t> </a:t>
            </a:r>
            <a:r>
              <a:rPr dirty="0" err="1"/>
              <a:t>skóra</a:t>
            </a:r>
            <a:r>
              <a:rPr dirty="0"/>
              <a:t> jest </a:t>
            </a:r>
            <a:r>
              <a:rPr dirty="0" err="1"/>
              <a:t>jednocześnie</a:t>
            </a:r>
            <a:r>
              <a:rPr dirty="0"/>
              <a:t> „</a:t>
            </a:r>
            <a:r>
              <a:rPr dirty="0" err="1"/>
              <a:t>nakłuta</a:t>
            </a:r>
            <a:r>
              <a:rPr dirty="0"/>
              <a:t>” </a:t>
            </a:r>
            <a:r>
              <a:rPr dirty="0" err="1"/>
              <a:t>milionami</a:t>
            </a:r>
            <a:r>
              <a:rPr dirty="0"/>
              <a:t> </a:t>
            </a:r>
            <a:r>
              <a:rPr dirty="0" err="1"/>
              <a:t>mikroigieł</a:t>
            </a:r>
            <a:r>
              <a:rPr dirty="0"/>
              <a:t>.</a:t>
            </a:r>
          </a:p>
          <a:p>
            <a:pPr marL="342900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Igły</a:t>
            </a:r>
            <a:r>
              <a:rPr b="1" dirty="0"/>
              <a:t> </a:t>
            </a:r>
            <a:r>
              <a:rPr b="1" dirty="0" err="1"/>
              <a:t>zostają</a:t>
            </a:r>
            <a:r>
              <a:rPr b="1" dirty="0"/>
              <a:t> w </a:t>
            </a:r>
            <a:r>
              <a:rPr b="1" dirty="0" err="1"/>
              <a:t>skórze</a:t>
            </a:r>
            <a:r>
              <a:rPr b="1" dirty="0"/>
              <a:t> </a:t>
            </a:r>
            <a:r>
              <a:rPr b="1" dirty="0" err="1"/>
              <a:t>przez</a:t>
            </a:r>
            <a:r>
              <a:rPr b="1" dirty="0"/>
              <a:t> </a:t>
            </a:r>
            <a:r>
              <a:rPr b="1" dirty="0" err="1"/>
              <a:t>kilka</a:t>
            </a:r>
            <a:r>
              <a:rPr b="1" dirty="0"/>
              <a:t> </a:t>
            </a:r>
            <a:r>
              <a:rPr b="1" dirty="0" err="1"/>
              <a:t>dni</a:t>
            </a:r>
            <a:r>
              <a:rPr dirty="0"/>
              <a:t>. </a:t>
            </a: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mikronakłuwania</a:t>
            </a:r>
            <a:r>
              <a:rPr dirty="0"/>
              <a:t>: </a:t>
            </a:r>
            <a:r>
              <a:rPr dirty="0" err="1"/>
              <a:t>igła</a:t>
            </a:r>
            <a:r>
              <a:rPr dirty="0"/>
              <a:t> </a:t>
            </a:r>
            <a:r>
              <a:rPr dirty="0" err="1"/>
              <a:t>wchodzi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wychodzi</a:t>
            </a:r>
            <a:r>
              <a:rPr dirty="0"/>
              <a:t> </a:t>
            </a:r>
            <a:r>
              <a:rPr dirty="0" err="1"/>
              <a:t>natychmiast</a:t>
            </a:r>
            <a:r>
              <a:rPr dirty="0"/>
              <a:t>. </a:t>
            </a:r>
            <a:r>
              <a:rPr dirty="0" err="1"/>
              <a:t>Natomiast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: </a:t>
            </a:r>
            <a:r>
              <a:rPr dirty="0" err="1"/>
              <a:t>pozostają</a:t>
            </a:r>
            <a:r>
              <a:rPr dirty="0"/>
              <a:t> w </a:t>
            </a:r>
            <a:r>
              <a:rPr dirty="0" err="1"/>
              <a:t>naskórku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górnej</a:t>
            </a:r>
            <a:r>
              <a:rPr dirty="0"/>
              <a:t> </a:t>
            </a:r>
            <a:r>
              <a:rPr dirty="0" err="1"/>
              <a:t>skórze</a:t>
            </a:r>
            <a:r>
              <a:rPr dirty="0"/>
              <a:t> </a:t>
            </a:r>
            <a:r>
              <a:rPr dirty="0" err="1"/>
              <a:t>właściwej</a:t>
            </a:r>
            <a:r>
              <a:rPr dirty="0"/>
              <a:t> 24–72 </a:t>
            </a:r>
            <a:r>
              <a:rPr dirty="0" err="1"/>
              <a:t>wywołują</a:t>
            </a:r>
            <a:r>
              <a:rPr dirty="0"/>
              <a:t> </a:t>
            </a:r>
            <a:r>
              <a:rPr dirty="0" err="1"/>
              <a:t>ciągłą</a:t>
            </a:r>
            <a:r>
              <a:rPr dirty="0"/>
              <a:t> </a:t>
            </a:r>
            <a:r>
              <a:rPr dirty="0" err="1"/>
              <a:t>mikrostymulację</a:t>
            </a:r>
            <a:r>
              <a:rPr dirty="0"/>
              <a:t>. </a:t>
            </a:r>
            <a:r>
              <a:rPr dirty="0" err="1"/>
              <a:t>Efekt</a:t>
            </a:r>
            <a:r>
              <a:rPr dirty="0"/>
              <a:t>: </a:t>
            </a:r>
            <a:r>
              <a:rPr dirty="0" err="1"/>
              <a:t>intensywniejsza</a:t>
            </a:r>
            <a:r>
              <a:rPr dirty="0"/>
              <a:t> </a:t>
            </a:r>
            <a:r>
              <a:rPr dirty="0" err="1"/>
              <a:t>regeneracja</a:t>
            </a:r>
            <a:r>
              <a:rPr dirty="0"/>
              <a:t>, </a:t>
            </a:r>
            <a:r>
              <a:rPr dirty="0" err="1"/>
              <a:t>zwiększona</a:t>
            </a:r>
            <a:r>
              <a:rPr dirty="0"/>
              <a:t> </a:t>
            </a:r>
            <a:r>
              <a:rPr dirty="0" err="1"/>
              <a:t>produkcja</a:t>
            </a:r>
            <a:r>
              <a:rPr dirty="0"/>
              <a:t> </a:t>
            </a:r>
            <a:r>
              <a:rPr dirty="0" err="1"/>
              <a:t>kolagenu</a:t>
            </a:r>
            <a:r>
              <a:rPr dirty="0"/>
              <a:t>, </a:t>
            </a:r>
            <a:r>
              <a:rPr dirty="0" err="1"/>
              <a:t>silna</a:t>
            </a:r>
            <a:r>
              <a:rPr dirty="0"/>
              <a:t> </a:t>
            </a:r>
            <a:r>
              <a:rPr dirty="0" err="1"/>
              <a:t>odnowa</a:t>
            </a:r>
            <a:r>
              <a:rPr dirty="0"/>
              <a:t> </a:t>
            </a:r>
            <a:r>
              <a:rPr dirty="0" err="1"/>
              <a:t>naskórka</a:t>
            </a:r>
            <a:r>
              <a:rPr dirty="0"/>
              <a:t>.</a:t>
            </a:r>
          </a:p>
          <a:p>
            <a:pPr marL="342900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Mikroruch</a:t>
            </a:r>
            <a:r>
              <a:rPr b="1" dirty="0"/>
              <a:t> </a:t>
            </a:r>
            <a:r>
              <a:rPr b="1" dirty="0" err="1"/>
              <a:t>igieł</a:t>
            </a:r>
            <a:r>
              <a:rPr b="1" dirty="0"/>
              <a:t> </a:t>
            </a:r>
            <a:r>
              <a:rPr b="1" dirty="0" err="1"/>
              <a:t>podczas</a:t>
            </a:r>
            <a:r>
              <a:rPr b="1" dirty="0"/>
              <a:t> </a:t>
            </a:r>
            <a:r>
              <a:rPr b="1" dirty="0" err="1"/>
              <a:t>mimiki</a:t>
            </a:r>
            <a:r>
              <a:rPr b="1" dirty="0"/>
              <a:t>.</a:t>
            </a:r>
            <a:r>
              <a:rPr dirty="0"/>
              <a:t> </a:t>
            </a:r>
            <a:r>
              <a:rPr dirty="0" err="1"/>
              <a:t>Każdy</a:t>
            </a:r>
            <a:r>
              <a:rPr dirty="0"/>
              <a:t> </a:t>
            </a:r>
            <a:r>
              <a:rPr dirty="0" err="1"/>
              <a:t>ruch</a:t>
            </a:r>
            <a:r>
              <a:rPr dirty="0"/>
              <a:t> </a:t>
            </a:r>
            <a:r>
              <a:rPr dirty="0" err="1"/>
              <a:t>twarzy</a:t>
            </a:r>
            <a:r>
              <a:rPr dirty="0"/>
              <a:t> </a:t>
            </a:r>
            <a:r>
              <a:rPr dirty="0" err="1"/>
              <a:t>powoduje</a:t>
            </a:r>
            <a:r>
              <a:rPr dirty="0"/>
              <a:t> </a:t>
            </a:r>
            <a:r>
              <a:rPr dirty="0" err="1"/>
              <a:t>mikropodrażnienie</a:t>
            </a:r>
            <a:r>
              <a:rPr dirty="0"/>
              <a:t>: </a:t>
            </a:r>
            <a:r>
              <a:rPr dirty="0" err="1"/>
              <a:t>mruganie</a:t>
            </a:r>
            <a:r>
              <a:rPr dirty="0"/>
              <a:t>, </a:t>
            </a:r>
            <a:r>
              <a:rPr dirty="0" err="1"/>
              <a:t>mówienie</a:t>
            </a:r>
            <a:r>
              <a:rPr dirty="0"/>
              <a:t>, </a:t>
            </a:r>
            <a:r>
              <a:rPr dirty="0" err="1"/>
              <a:t>uśmiech</a:t>
            </a:r>
            <a:r>
              <a:rPr dirty="0"/>
              <a:t>. </a:t>
            </a: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mikro-poruszają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tkance</a:t>
            </a:r>
            <a:r>
              <a:rPr dirty="0"/>
              <a:t>, co </a:t>
            </a:r>
            <a:r>
              <a:rPr dirty="0" err="1"/>
              <a:t>zwiększa</a:t>
            </a:r>
            <a:r>
              <a:rPr dirty="0"/>
              <a:t> </a:t>
            </a:r>
            <a:r>
              <a:rPr dirty="0" err="1"/>
              <a:t>stymulację</a:t>
            </a:r>
            <a:r>
              <a:rPr dirty="0"/>
              <a:t> </a:t>
            </a:r>
            <a:r>
              <a:rPr dirty="0" err="1"/>
              <a:t>fibroblastów</a:t>
            </a:r>
            <a:r>
              <a:rPr dirty="0"/>
              <a:t>.</a:t>
            </a:r>
          </a:p>
          <a:p>
            <a:pPr marL="342900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Setki </a:t>
            </a:r>
            <a:r>
              <a:rPr b="1" dirty="0" err="1"/>
              <a:t>tysięcy</a:t>
            </a:r>
            <a:r>
              <a:rPr b="1" dirty="0"/>
              <a:t> </a:t>
            </a:r>
            <a:r>
              <a:rPr b="1" dirty="0" err="1"/>
              <a:t>mikrokanalików</a:t>
            </a:r>
            <a:r>
              <a:rPr b="1" dirty="0"/>
              <a:t>.</a:t>
            </a:r>
            <a:r>
              <a:rPr dirty="0"/>
              <a:t> </a:t>
            </a:r>
            <a:r>
              <a:rPr dirty="0" err="1"/>
              <a:t>Powstaje</a:t>
            </a:r>
            <a:r>
              <a:rPr dirty="0"/>
              <a:t> </a:t>
            </a:r>
            <a:r>
              <a:rPr dirty="0" err="1"/>
              <a:t>ogromna</a:t>
            </a:r>
            <a:r>
              <a:rPr dirty="0"/>
              <a:t> </a:t>
            </a:r>
            <a:r>
              <a:rPr dirty="0" err="1"/>
              <a:t>liczba</a:t>
            </a:r>
            <a:r>
              <a:rPr dirty="0"/>
              <a:t> </a:t>
            </a:r>
            <a:r>
              <a:rPr dirty="0" err="1"/>
              <a:t>kanałów</a:t>
            </a:r>
            <a:r>
              <a:rPr dirty="0"/>
              <a:t> </a:t>
            </a:r>
            <a:r>
              <a:rPr dirty="0" err="1"/>
              <a:t>transportowych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substancji</a:t>
            </a:r>
            <a:r>
              <a:rPr dirty="0"/>
              <a:t> </a:t>
            </a:r>
            <a:r>
              <a:rPr dirty="0" err="1"/>
              <a:t>aktywnych</a:t>
            </a:r>
            <a:r>
              <a:rPr dirty="0"/>
              <a:t>. </a:t>
            </a:r>
            <a:r>
              <a:rPr dirty="0" err="1"/>
              <a:t>Szacunkowo</a:t>
            </a:r>
            <a:r>
              <a:rPr dirty="0"/>
              <a:t>: </a:t>
            </a:r>
            <a:r>
              <a:rPr dirty="0" err="1"/>
              <a:t>Dermapen</a:t>
            </a:r>
            <a:r>
              <a:rPr dirty="0"/>
              <a:t> (</a:t>
            </a:r>
            <a:r>
              <a:rPr dirty="0" err="1"/>
              <a:t>zabieg</a:t>
            </a:r>
            <a:r>
              <a:rPr dirty="0"/>
              <a:t>) ok. 100–300 </a:t>
            </a:r>
            <a:r>
              <a:rPr dirty="0" err="1"/>
              <a:t>tys</a:t>
            </a:r>
            <a:r>
              <a:rPr dirty="0"/>
              <a:t>. Spongilla Spicule </a:t>
            </a:r>
            <a:r>
              <a:rPr dirty="0" err="1"/>
              <a:t>nawet</a:t>
            </a:r>
            <a:r>
              <a:rPr dirty="0"/>
              <a:t> </a:t>
            </a:r>
            <a:r>
              <a:rPr dirty="0" err="1"/>
              <a:t>kilkadziesiąt</a:t>
            </a:r>
            <a:r>
              <a:rPr dirty="0"/>
              <a:t> </a:t>
            </a:r>
            <a:r>
              <a:rPr dirty="0" err="1"/>
              <a:t>milionów</a:t>
            </a:r>
            <a:r>
              <a:rPr dirty="0"/>
              <a:t>. </a:t>
            </a:r>
            <a:r>
              <a:rPr dirty="0" err="1"/>
              <a:t>Dlatego</a:t>
            </a:r>
            <a:r>
              <a:rPr dirty="0"/>
              <a:t> </a:t>
            </a:r>
            <a:r>
              <a:rPr dirty="0" err="1"/>
              <a:t>składniki</a:t>
            </a:r>
            <a:r>
              <a:rPr dirty="0"/>
              <a:t> </a:t>
            </a:r>
            <a:r>
              <a:rPr dirty="0" err="1"/>
              <a:t>aktywne</a:t>
            </a:r>
            <a:r>
              <a:rPr dirty="0"/>
              <a:t> </a:t>
            </a:r>
            <a:r>
              <a:rPr dirty="0" err="1"/>
              <a:t>wnikają</a:t>
            </a:r>
            <a:r>
              <a:rPr dirty="0"/>
              <a:t> </a:t>
            </a:r>
            <a:r>
              <a:rPr dirty="0" err="1"/>
              <a:t>znacznie</a:t>
            </a:r>
            <a:r>
              <a:rPr dirty="0"/>
              <a:t> </a:t>
            </a:r>
            <a:r>
              <a:rPr dirty="0" err="1"/>
              <a:t>głębiej</a:t>
            </a:r>
            <a:r>
              <a:rPr dirty="0"/>
              <a:t>.</a:t>
            </a:r>
          </a:p>
          <a:p>
            <a:pPr marL="342900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Mikrozapalenie</a:t>
            </a:r>
            <a:r>
              <a:rPr b="1" dirty="0"/>
              <a:t> </a:t>
            </a:r>
            <a:r>
              <a:rPr b="1" dirty="0" err="1"/>
              <a:t>kontrolowane</a:t>
            </a:r>
            <a:r>
              <a:rPr b="1" dirty="0"/>
              <a:t>.</a:t>
            </a:r>
            <a:r>
              <a:rPr dirty="0"/>
              <a:t> </a:t>
            </a: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powodują</a:t>
            </a:r>
            <a:r>
              <a:rPr dirty="0"/>
              <a:t> </a:t>
            </a:r>
            <a:r>
              <a:rPr dirty="0" err="1"/>
              <a:t>mikrostan</a:t>
            </a:r>
            <a:r>
              <a:rPr dirty="0"/>
              <a:t> </a:t>
            </a:r>
            <a:r>
              <a:rPr dirty="0" err="1"/>
              <a:t>zapalny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uruchamia</a:t>
            </a:r>
            <a:r>
              <a:rPr dirty="0"/>
              <a:t>: </a:t>
            </a:r>
            <a:r>
              <a:rPr dirty="0" err="1"/>
              <a:t>fibroblasty</a:t>
            </a:r>
            <a:r>
              <a:rPr dirty="0"/>
              <a:t>, </a:t>
            </a:r>
            <a:r>
              <a:rPr dirty="0" err="1"/>
              <a:t>syntezę</a:t>
            </a:r>
            <a:r>
              <a:rPr dirty="0"/>
              <a:t> </a:t>
            </a:r>
            <a:r>
              <a:rPr dirty="0" err="1"/>
              <a:t>kolagenu</a:t>
            </a:r>
            <a:r>
              <a:rPr dirty="0"/>
              <a:t> I </a:t>
            </a:r>
            <a:r>
              <a:rPr dirty="0" err="1"/>
              <a:t>i</a:t>
            </a:r>
            <a:r>
              <a:rPr dirty="0"/>
              <a:t> III, </a:t>
            </a:r>
            <a:r>
              <a:rPr dirty="0" err="1"/>
              <a:t>odnowę</a:t>
            </a:r>
            <a:r>
              <a:rPr dirty="0"/>
              <a:t> </a:t>
            </a:r>
            <a:r>
              <a:rPr dirty="0" err="1"/>
              <a:t>keratynocytów</a:t>
            </a:r>
            <a:r>
              <a:rPr dirty="0"/>
              <a:t>. To </a:t>
            </a:r>
            <a:r>
              <a:rPr dirty="0" err="1"/>
              <a:t>dlatego</a:t>
            </a:r>
            <a:r>
              <a:rPr dirty="0"/>
              <a:t> po </a:t>
            </a:r>
            <a:r>
              <a:rPr dirty="0" err="1"/>
              <a:t>zabiegu</a:t>
            </a:r>
            <a:r>
              <a:rPr dirty="0"/>
              <a:t> </a:t>
            </a:r>
            <a:r>
              <a:rPr dirty="0" err="1"/>
              <a:t>pojawia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: </a:t>
            </a:r>
            <a:r>
              <a:rPr dirty="0" err="1"/>
              <a:t>zaczerwienienie</a:t>
            </a:r>
            <a:r>
              <a:rPr dirty="0"/>
              <a:t>, </a:t>
            </a:r>
            <a:r>
              <a:rPr dirty="0" err="1"/>
              <a:t>uczucie</a:t>
            </a:r>
            <a:r>
              <a:rPr dirty="0"/>
              <a:t> „</a:t>
            </a:r>
            <a:r>
              <a:rPr dirty="0" err="1"/>
              <a:t>igiełek</a:t>
            </a:r>
            <a:r>
              <a:rPr dirty="0"/>
              <a:t>” w </a:t>
            </a:r>
            <a:r>
              <a:rPr dirty="0" err="1"/>
              <a:t>skórze</a:t>
            </a:r>
            <a:r>
              <a:rPr dirty="0"/>
              <a:t>, </a:t>
            </a:r>
            <a:r>
              <a:rPr dirty="0" err="1"/>
              <a:t>złuszczanie</a:t>
            </a:r>
            <a:r>
              <a:rPr dirty="0"/>
              <a:t> po 2–4 </a:t>
            </a:r>
            <a:r>
              <a:rPr dirty="0" err="1"/>
              <a:t>dniach</a:t>
            </a:r>
            <a:r>
              <a:rPr dirty="0"/>
              <a:t>.</a:t>
            </a:r>
          </a:p>
          <a:p>
            <a:pPr marL="257175" indent="-257175" defTabSz="457200">
              <a:spcBef>
                <a:spcPts val="1200"/>
              </a:spcBef>
              <a:buSzPct val="100000"/>
              <a:buChar char="✓"/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marL="257175" indent="-257175" defTabSz="457200">
              <a:spcBef>
                <a:spcPts val="1200"/>
              </a:spcBef>
              <a:buSzPct val="100000"/>
              <a:buChar char="✓"/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marL="257175" indent="-257175" defTabSz="457200">
              <a:spcBef>
                <a:spcPts val="1200"/>
              </a:spcBef>
              <a:buSzPct val="100000"/>
              <a:buChar char="✓"/>
              <a:tabLst>
                <a:tab pos="139700" algn="l"/>
                <a:tab pos="457200" algn="l"/>
              </a:tabLst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marL="205740" indent="-205740" defTabSz="457200">
              <a:spcBef>
                <a:spcPts val="1200"/>
              </a:spcBef>
              <a:buSzPct val="100000"/>
              <a:buChar char="✓"/>
              <a:defRPr sz="1200" b="1">
                <a:latin typeface="Times Roman"/>
                <a:ea typeface="Times Roman"/>
                <a:cs typeface="Times Roman"/>
                <a:sym typeface="Times Roman"/>
              </a:defRPr>
            </a:pPr>
            <a:endParaRPr dirty="0"/>
          </a:p>
          <a:p>
            <a:pPr marL="342900" indent="-342900">
              <a:buSzPct val="100000"/>
              <a:buChar char="✓"/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77" name="Title 1"/>
          <p:cNvSpPr txBox="1">
            <a:spLocks noGrp="1"/>
          </p:cNvSpPr>
          <p:nvPr>
            <p:ph type="title"/>
          </p:nvPr>
        </p:nvSpPr>
        <p:spPr>
          <a:xfrm>
            <a:off x="0" y="61748"/>
            <a:ext cx="12192000" cy="1325564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DERMO PEEL BIOMIKRONAKŁUWANIE VS. MIKRONAKŁUWANIE</a:t>
            </a:r>
          </a:p>
        </p:txBody>
      </p:sp>
      <p:pic>
        <p:nvPicPr>
          <p:cNvPr id="178" name="Picture 2" descr="Picture 2"/>
          <p:cNvPicPr>
            <a:picLocks noChangeAspect="1"/>
          </p:cNvPicPr>
          <p:nvPr/>
        </p:nvPicPr>
        <p:blipFill>
          <a:blip r:embed="rId5"/>
          <a:srcRect l="46525" r="2" b="39809"/>
          <a:stretch>
            <a:fillRect/>
          </a:stretch>
        </p:blipFill>
        <p:spPr>
          <a:xfrm>
            <a:off x="9100985" y="1840162"/>
            <a:ext cx="2514998" cy="2106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17" y="0"/>
                </a:moveTo>
                <a:cubicBezTo>
                  <a:pt x="1351" y="0"/>
                  <a:pt x="0" y="1613"/>
                  <a:pt x="0" y="3601"/>
                </a:cubicBezTo>
                <a:lnTo>
                  <a:pt x="0" y="17999"/>
                </a:lnTo>
                <a:cubicBezTo>
                  <a:pt x="0" y="19987"/>
                  <a:pt x="1351" y="21600"/>
                  <a:pt x="3017" y="21600"/>
                </a:cubicBezTo>
                <a:lnTo>
                  <a:pt x="18587" y="21600"/>
                </a:lnTo>
                <a:cubicBezTo>
                  <a:pt x="20252" y="21600"/>
                  <a:pt x="21600" y="19987"/>
                  <a:pt x="21600" y="17999"/>
                </a:cubicBezTo>
                <a:lnTo>
                  <a:pt x="21600" y="3601"/>
                </a:lnTo>
                <a:cubicBezTo>
                  <a:pt x="21600" y="1613"/>
                  <a:pt x="20252" y="0"/>
                  <a:pt x="18587" y="0"/>
                </a:cubicBezTo>
                <a:lnTo>
                  <a:pt x="301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79" name="IMG_9474.jpeg" descr="IMG_9474.jpeg"/>
          <p:cNvPicPr>
            <a:picLocks noChangeAspect="1"/>
          </p:cNvPicPr>
          <p:nvPr/>
        </p:nvPicPr>
        <p:blipFill>
          <a:blip r:embed="rId6"/>
          <a:srcRect t="8122" b="8129"/>
          <a:stretch>
            <a:fillRect/>
          </a:stretch>
        </p:blipFill>
        <p:spPr>
          <a:xfrm>
            <a:off x="9276999" y="4034111"/>
            <a:ext cx="2162844" cy="1811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16" y="0"/>
                </a:moveTo>
                <a:cubicBezTo>
                  <a:pt x="1351" y="0"/>
                  <a:pt x="0" y="1613"/>
                  <a:pt x="0" y="3602"/>
                </a:cubicBezTo>
                <a:lnTo>
                  <a:pt x="0" y="18003"/>
                </a:lnTo>
                <a:cubicBezTo>
                  <a:pt x="0" y="19992"/>
                  <a:pt x="1351" y="21600"/>
                  <a:pt x="3016" y="21600"/>
                </a:cubicBezTo>
                <a:lnTo>
                  <a:pt x="18584" y="21600"/>
                </a:lnTo>
                <a:cubicBezTo>
                  <a:pt x="20249" y="21600"/>
                  <a:pt x="21600" y="19992"/>
                  <a:pt x="21600" y="18003"/>
                </a:cubicBezTo>
                <a:lnTo>
                  <a:pt x="21600" y="3602"/>
                </a:lnTo>
                <a:cubicBezTo>
                  <a:pt x="21600" y="1613"/>
                  <a:pt x="20249" y="0"/>
                  <a:pt x="18584" y="0"/>
                </a:cubicBezTo>
                <a:lnTo>
                  <a:pt x="301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0" name="Content Placeholder 2"/>
          <p:cNvSpPr txBox="1"/>
          <p:nvPr/>
        </p:nvSpPr>
        <p:spPr>
          <a:xfrm>
            <a:off x="917203" y="935436"/>
            <a:ext cx="10357594" cy="57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 sz="170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 err="1"/>
              <a:t>Biomikroigły</a:t>
            </a:r>
            <a:r>
              <a:rPr dirty="0"/>
              <a:t>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zwykle</a:t>
            </a:r>
            <a:r>
              <a:rPr dirty="0"/>
              <a:t> </a:t>
            </a:r>
            <a:r>
              <a:rPr b="1" dirty="0"/>
              <a:t>200–250 µm </a:t>
            </a:r>
            <a:r>
              <a:rPr b="1" dirty="0" err="1"/>
              <a:t>długości</a:t>
            </a:r>
            <a:r>
              <a:rPr dirty="0"/>
              <a:t>, </a:t>
            </a:r>
            <a:r>
              <a:rPr dirty="0" err="1"/>
              <a:t>czyli</a:t>
            </a:r>
            <a:r>
              <a:rPr dirty="0"/>
              <a:t> </a:t>
            </a:r>
            <a:r>
              <a:rPr b="1" dirty="0"/>
              <a:t>0,1–0,25 mm</a:t>
            </a:r>
            <a:r>
              <a:rPr dirty="0"/>
              <a:t>. Na </a:t>
            </a:r>
            <a:r>
              <a:rPr dirty="0" err="1"/>
              <a:t>pierwszy</a:t>
            </a:r>
            <a:r>
              <a:rPr dirty="0"/>
              <a:t> </a:t>
            </a:r>
            <a:r>
              <a:rPr dirty="0" err="1"/>
              <a:t>rzut</a:t>
            </a:r>
            <a:r>
              <a:rPr dirty="0"/>
              <a:t> </a:t>
            </a:r>
            <a:r>
              <a:rPr dirty="0" err="1"/>
              <a:t>oka</a:t>
            </a:r>
            <a:r>
              <a:rPr dirty="0"/>
              <a:t> to </a:t>
            </a:r>
            <a:r>
              <a:rPr dirty="0" err="1"/>
              <a:t>mniej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w </a:t>
            </a:r>
            <a:r>
              <a:rPr dirty="0" err="1"/>
              <a:t>klasycznym</a:t>
            </a:r>
            <a:r>
              <a:rPr dirty="0"/>
              <a:t> </a:t>
            </a:r>
            <a:r>
              <a:rPr dirty="0" err="1"/>
              <a:t>microneedlingu</a:t>
            </a:r>
            <a:r>
              <a:rPr dirty="0"/>
              <a:t>, ale ich </a:t>
            </a:r>
            <a:r>
              <a:rPr dirty="0" err="1"/>
              <a:t>działanie</a:t>
            </a:r>
            <a:r>
              <a:rPr dirty="0"/>
              <a:t> jest </a:t>
            </a:r>
            <a:r>
              <a:rPr dirty="0" err="1"/>
              <a:t>bardzo</a:t>
            </a:r>
            <a:r>
              <a:rPr dirty="0"/>
              <a:t> </a:t>
            </a:r>
            <a:r>
              <a:rPr dirty="0" err="1"/>
              <a:t>specyficzne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76">
                                            <p:txEl>
                                              <p:charRg st="1270" end="12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76">
                                            <p:txEl>
                                              <p:charRg st="1270" end="127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76">
                                            <p:txEl>
                                              <p:charRg st="1270" end="127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Picture 3"/>
          <p:cNvPicPr>
            <a:picLocks noChangeAspect="1"/>
          </p:cNvPicPr>
          <p:nvPr/>
        </p:nvPicPr>
        <p:blipFill>
          <a:blip r:embed="rId3">
            <a:alphaModFix amt="85000"/>
          </a:blip>
          <a:srcRect l="4833" t="2067" r="43429" b="23408"/>
          <a:stretch>
            <a:fillRect/>
          </a:stretch>
        </p:blipFill>
        <p:spPr>
          <a:xfrm>
            <a:off x="3342802" y="-1"/>
            <a:ext cx="8849198" cy="6853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694589" y="5329687"/>
            <a:ext cx="833426" cy="2039622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2"/>
          <p:cNvSpPr txBox="1"/>
          <p:nvPr/>
        </p:nvSpPr>
        <p:spPr>
          <a:xfrm>
            <a:off x="5643866" y="1901615"/>
            <a:ext cx="5594405" cy="892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buFont typeface="Wingdings"/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Dermo Peel </a:t>
            </a:r>
            <a:r>
              <a:rPr dirty="0" err="1"/>
              <a:t>działa</a:t>
            </a:r>
            <a:r>
              <a:rPr dirty="0"/>
              <a:t> </a:t>
            </a:r>
            <a:r>
              <a:rPr dirty="0" err="1"/>
              <a:t>nawet</a:t>
            </a:r>
            <a:r>
              <a:rPr dirty="0"/>
              <a:t> </a:t>
            </a:r>
            <a:r>
              <a:rPr dirty="0" err="1"/>
              <a:t>lepiej</a:t>
            </a:r>
            <a:r>
              <a:rPr dirty="0"/>
              <a:t> </a:t>
            </a:r>
            <a:r>
              <a:rPr lang="pl-PL" dirty="0"/>
              <a:t>niż</a:t>
            </a:r>
            <a:r>
              <a:rPr dirty="0"/>
              <a:t> </a:t>
            </a:r>
            <a:r>
              <a:rPr dirty="0" err="1"/>
              <a:t>mikronakłuwanie</a:t>
            </a:r>
            <a:r>
              <a:rPr dirty="0"/>
              <a:t>, </a:t>
            </a:r>
            <a:r>
              <a:rPr dirty="0" err="1"/>
              <a:t>bo</a:t>
            </a:r>
            <a:r>
              <a:rPr dirty="0"/>
              <a:t>:</a:t>
            </a:r>
          </a:p>
          <a:p>
            <a:pPr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87" name="Title 1"/>
          <p:cNvSpPr txBox="1">
            <a:spLocks noGrp="1"/>
          </p:cNvSpPr>
          <p:nvPr>
            <p:ph type="title"/>
          </p:nvPr>
        </p:nvSpPr>
        <p:spPr>
          <a:xfrm>
            <a:off x="5725617" y="407906"/>
            <a:ext cx="6194759" cy="1325564"/>
          </a:xfrm>
          <a:prstGeom prst="rect">
            <a:avLst/>
          </a:prstGeom>
        </p:spPr>
        <p:txBody>
          <a:bodyPr/>
          <a:lstStyle>
            <a:lvl1pPr algn="ctr">
              <a:defRPr sz="28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rPr dirty="0"/>
              <a:t>                                                DERMO PEEL </a:t>
            </a:r>
            <a:br>
              <a:rPr lang="pl-PL" dirty="0"/>
            </a:br>
            <a:r>
              <a:rPr dirty="0"/>
              <a:t>BIOMIKRONAKŁUWANIE</a:t>
            </a:r>
          </a:p>
        </p:txBody>
      </p:sp>
      <p:pic>
        <p:nvPicPr>
          <p:cNvPr id="188" name="IMG_9413.JPG" descr="IMG_9413.JPG"/>
          <p:cNvPicPr>
            <a:picLocks noChangeAspect="1"/>
          </p:cNvPicPr>
          <p:nvPr/>
        </p:nvPicPr>
        <p:blipFill>
          <a:blip r:embed="rId5"/>
          <a:srcRect b="16624"/>
          <a:stretch>
            <a:fillRect/>
          </a:stretch>
        </p:blipFill>
        <p:spPr>
          <a:xfrm>
            <a:off x="-82135" y="0"/>
            <a:ext cx="5480195" cy="685373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4008A49-ABED-55EB-5A4E-895DFD1C1606}"/>
              </a:ext>
            </a:extLst>
          </p:cNvPr>
          <p:cNvSpPr txBox="1"/>
          <p:nvPr/>
        </p:nvSpPr>
        <p:spPr>
          <a:xfrm>
            <a:off x="5282455" y="2581327"/>
            <a:ext cx="6169742" cy="17851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714500" lvl="3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miliony igieł jednocześnie penetrują skórę</a:t>
            </a:r>
          </a:p>
          <a:p>
            <a:pPr marL="1714500" lvl="3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dirty="0"/>
          </a:p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b="1" dirty="0"/>
              <a:t>Zabieg</a:t>
            </a:r>
            <a:r>
              <a:rPr lang="pl-PL" dirty="0"/>
              <a:t>             </a:t>
            </a:r>
            <a:r>
              <a:rPr lang="pl-PL" b="1" dirty="0"/>
              <a:t> Liczba nakłuć na cm²</a:t>
            </a:r>
          </a:p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b="1" dirty="0"/>
          </a:p>
          <a:p>
            <a:pPr lvl="3">
              <a:buFont typeface="Wingdings"/>
              <a:defRPr sz="1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 err="1"/>
              <a:t>Dermapen</a:t>
            </a:r>
            <a:r>
              <a:rPr lang="pl-PL" dirty="0"/>
              <a:t>           ok. 500–2000</a:t>
            </a:r>
          </a:p>
          <a:p>
            <a:pPr lvl="3">
              <a:buFont typeface="Wingdings"/>
              <a:defRPr sz="1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Dermo </a:t>
            </a:r>
            <a:r>
              <a:rPr lang="pl-PL" dirty="0" err="1"/>
              <a:t>Peel</a:t>
            </a:r>
            <a:r>
              <a:rPr lang="pl-PL" dirty="0"/>
              <a:t>        nawet 30 000–60 000</a:t>
            </a:r>
          </a:p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EE5AC7E-5715-EF9B-B798-D7844701E9BF}"/>
              </a:ext>
            </a:extLst>
          </p:cNvPr>
          <p:cNvSpPr txBox="1"/>
          <p:nvPr/>
        </p:nvSpPr>
        <p:spPr>
          <a:xfrm>
            <a:off x="4405000" y="4402798"/>
            <a:ext cx="7649348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Dlatego </a:t>
            </a:r>
            <a:r>
              <a:rPr lang="pl-PL" dirty="0" err="1"/>
              <a:t>bio-mikronakłuwanie</a:t>
            </a:r>
            <a:r>
              <a:rPr lang="pl-PL" dirty="0"/>
              <a:t> może być </a:t>
            </a:r>
          </a:p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b="1" dirty="0"/>
              <a:t>tak intensywne mimo krótszych igieł</a:t>
            </a:r>
            <a:r>
              <a:rPr lang="pl-PL" dirty="0"/>
              <a:t>.</a:t>
            </a:r>
          </a:p>
          <a:p>
            <a:pPr lvl="3">
              <a:buFont typeface="Wingdings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pl-PL" dirty="0"/>
          </a:p>
          <a:p>
            <a:pPr marL="1714500" lvl="3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Miliony mikroigieł zostają w skórze nawet </a:t>
            </a:r>
            <a:r>
              <a:rPr lang="pl-PL" b="1" dirty="0"/>
              <a:t>72 h</a:t>
            </a:r>
          </a:p>
          <a:p>
            <a:pPr marL="1714500" lvl="3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powodują stałą mikrostymulację</a:t>
            </a:r>
          </a:p>
          <a:p>
            <a:pPr marL="1714500" lvl="3" indent="-342900">
              <a:buSzPct val="100000"/>
              <a:buChar char="✓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pl-PL" dirty="0"/>
              <a:t>tworzą ogromną liczbę </a:t>
            </a:r>
            <a:r>
              <a:rPr lang="pl-PL" dirty="0" err="1"/>
              <a:t>mikrokanalików</a:t>
            </a:r>
            <a:r>
              <a:rPr lang="pl-PL"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6">
                                            <p:txEl>
                                              <p:char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6">
                                            <p:txEl>
                                              <p:char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6">
                                            <p:txEl>
                                              <p:char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Box 2"/>
          <p:cNvSpPr txBox="1"/>
          <p:nvPr/>
        </p:nvSpPr>
        <p:spPr>
          <a:xfrm>
            <a:off x="2344552" y="265432"/>
            <a:ext cx="7502896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DERMO PEEL EXPERT 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PEELING STRENGTH No.1 </a:t>
            </a:r>
          </a:p>
        </p:txBody>
      </p:sp>
      <p:pic>
        <p:nvPicPr>
          <p:cNvPr id="19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1.png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020" y="-1870954"/>
            <a:ext cx="8573960" cy="85739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14" descr="Picture 14"/>
          <p:cNvPicPr>
            <a:picLocks noChangeAspect="1"/>
          </p:cNvPicPr>
          <p:nvPr/>
        </p:nvPicPr>
        <p:blipFill>
          <a:blip r:embed="rId2"/>
          <a:srcRect l="8580" t="14508" r="21410" b="19358"/>
          <a:stretch>
            <a:fillRect/>
          </a:stretch>
        </p:blipFill>
        <p:spPr>
          <a:xfrm>
            <a:off x="26339" y="-1"/>
            <a:ext cx="4571328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3"/>
          <p:cNvSpPr txBox="1"/>
          <p:nvPr/>
        </p:nvSpPr>
        <p:spPr>
          <a:xfrm>
            <a:off x="5012843" y="1974791"/>
            <a:ext cx="6763978" cy="3523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Lekki–</a:t>
            </a:r>
            <a:r>
              <a:rPr dirty="0" err="1"/>
              <a:t>średni</a:t>
            </a:r>
            <a:r>
              <a:rPr dirty="0"/>
              <a:t> peeling </a:t>
            </a:r>
            <a:r>
              <a:rPr dirty="0" err="1"/>
              <a:t>skóry</a:t>
            </a:r>
            <a:r>
              <a:rPr dirty="0"/>
              <a:t> z </a:t>
            </a:r>
            <a:r>
              <a:rPr dirty="0" err="1"/>
              <a:t>wykorzystaniem</a:t>
            </a:r>
            <a:r>
              <a:rPr dirty="0"/>
              <a:t> </a:t>
            </a:r>
            <a:r>
              <a:rPr dirty="0" err="1"/>
              <a:t>spikuli</a:t>
            </a:r>
            <a:r>
              <a:rPr dirty="0"/>
              <a:t> z </a:t>
            </a:r>
            <a:r>
              <a:rPr dirty="0" err="1"/>
              <a:t>gąbki</a:t>
            </a:r>
            <a:r>
              <a:rPr dirty="0"/>
              <a:t> </a:t>
            </a:r>
            <a:r>
              <a:rPr dirty="0" err="1"/>
              <a:t>słodkowodnej</a:t>
            </a:r>
            <a:r>
              <a:rPr dirty="0"/>
              <a:t> Spongilla </a:t>
            </a:r>
            <a:r>
              <a:rPr dirty="0" err="1"/>
              <a:t>oraz</a:t>
            </a:r>
            <a:r>
              <a:rPr dirty="0"/>
              <a:t> </a:t>
            </a:r>
            <a:r>
              <a:rPr b="1" dirty="0" err="1">
                <a:solidFill>
                  <a:srgbClr val="007D7A"/>
                </a:solidFill>
              </a:rPr>
              <a:t>enzymów</a:t>
            </a:r>
            <a:r>
              <a:rPr b="1" dirty="0">
                <a:solidFill>
                  <a:srgbClr val="007D7A"/>
                </a:solidFill>
              </a:rPr>
              <a:t> z </a:t>
            </a:r>
            <a:r>
              <a:rPr b="1" dirty="0" err="1">
                <a:solidFill>
                  <a:srgbClr val="007D7A"/>
                </a:solidFill>
              </a:rPr>
              <a:t>łodygi</a:t>
            </a:r>
            <a:r>
              <a:rPr b="1" dirty="0">
                <a:solidFill>
                  <a:srgbClr val="007D7A"/>
                </a:solidFill>
              </a:rPr>
              <a:t> </a:t>
            </a:r>
            <a:r>
              <a:rPr b="1" dirty="0" err="1">
                <a:solidFill>
                  <a:srgbClr val="007D7A"/>
                </a:solidFill>
              </a:rPr>
              <a:t>ananasa</a:t>
            </a:r>
            <a:r>
              <a:rPr dirty="0"/>
              <a:t>, </a:t>
            </a:r>
            <a:r>
              <a:rPr dirty="0" err="1"/>
              <a:t>odpowiedni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wszystkich</a:t>
            </a:r>
            <a:r>
              <a:rPr dirty="0"/>
              <a:t> </a:t>
            </a:r>
            <a:r>
              <a:rPr dirty="0" err="1"/>
              <a:t>typów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 </a:t>
            </a:r>
          </a:p>
          <a:p>
            <a:pPr algn="just"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Kojące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regenerujące</a:t>
            </a:r>
            <a:r>
              <a:rPr dirty="0"/>
              <a:t> </a:t>
            </a:r>
            <a:r>
              <a:rPr dirty="0" err="1"/>
              <a:t>składniki</a:t>
            </a:r>
            <a:r>
              <a:rPr dirty="0"/>
              <a:t> </a:t>
            </a:r>
            <a:r>
              <a:rPr dirty="0" err="1"/>
              <a:t>roślinne</a:t>
            </a:r>
            <a:r>
              <a:rPr dirty="0"/>
              <a:t> </a:t>
            </a:r>
            <a:r>
              <a:rPr dirty="0" err="1"/>
              <a:t>wspierają</a:t>
            </a:r>
            <a:r>
              <a:rPr dirty="0"/>
              <a:t> </a:t>
            </a:r>
            <a:r>
              <a:rPr dirty="0" err="1"/>
              <a:t>barierę</a:t>
            </a:r>
            <a:r>
              <a:rPr dirty="0"/>
              <a:t> </a:t>
            </a:r>
            <a:r>
              <a:rPr dirty="0" err="1"/>
              <a:t>skórną</a:t>
            </a:r>
            <a:r>
              <a:rPr dirty="0"/>
              <a:t>, </a:t>
            </a:r>
            <a:r>
              <a:rPr dirty="0" err="1"/>
              <a:t>sprzyjając</a:t>
            </a:r>
            <a:r>
              <a:rPr dirty="0"/>
              <a:t> </a:t>
            </a:r>
            <a:r>
              <a:rPr dirty="0" err="1"/>
              <a:t>zdrowej</a:t>
            </a:r>
            <a:r>
              <a:rPr dirty="0"/>
              <a:t> </a:t>
            </a:r>
            <a:r>
              <a:rPr dirty="0" err="1"/>
              <a:t>regeneracji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 </a:t>
            </a:r>
          </a:p>
          <a:p>
            <a:pPr algn="just"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Ten peeling </a:t>
            </a:r>
            <a:r>
              <a:rPr dirty="0" err="1"/>
              <a:t>pochodzenia</a:t>
            </a:r>
            <a:r>
              <a:rPr dirty="0"/>
              <a:t> </a:t>
            </a:r>
            <a:r>
              <a:rPr dirty="0" err="1"/>
              <a:t>roślinnego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kwasów</a:t>
            </a:r>
            <a:r>
              <a:rPr dirty="0"/>
              <a:t> w </a:t>
            </a:r>
            <a:r>
              <a:rPr dirty="0" err="1"/>
              <a:t>swojej</a:t>
            </a:r>
            <a:r>
              <a:rPr dirty="0"/>
              <a:t> </a:t>
            </a:r>
            <a:r>
              <a:rPr dirty="0" err="1"/>
              <a:t>formule</a:t>
            </a:r>
            <a:r>
              <a:rPr dirty="0"/>
              <a:t>.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daje</a:t>
            </a:r>
            <a:r>
              <a:rPr dirty="0"/>
              <a:t> </a:t>
            </a:r>
            <a:r>
              <a:rPr dirty="0" err="1"/>
              <a:t>efekt</a:t>
            </a:r>
            <a:r>
              <a:rPr dirty="0"/>
              <a:t> </a:t>
            </a:r>
            <a:r>
              <a:rPr dirty="0" err="1"/>
              <a:t>resurfacingu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lnSpc>
                <a:spcPct val="150000"/>
              </a:lnSpc>
              <a:spcBef>
                <a:spcPts val="800"/>
              </a:spcBef>
              <a:defRPr sz="2000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 </a:t>
            </a:r>
            <a:r>
              <a:rPr b="1" dirty="0"/>
              <a:t>pH 5.7 - 6.7.</a:t>
            </a:r>
          </a:p>
        </p:txBody>
      </p:sp>
      <p:sp>
        <p:nvSpPr>
          <p:cNvPr id="198" name="TextBox 2"/>
          <p:cNvSpPr txBox="1"/>
          <p:nvPr/>
        </p:nvSpPr>
        <p:spPr>
          <a:xfrm>
            <a:off x="4597667" y="608856"/>
            <a:ext cx="7502895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 EXPERT 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PEELING STRENGTH No.1 </a:t>
            </a:r>
          </a:p>
        </p:txBody>
      </p:sp>
      <p:pic>
        <p:nvPicPr>
          <p:cNvPr id="19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5" descr="Picture 5"/>
          <p:cNvPicPr>
            <a:picLocks noChangeAspect="1"/>
          </p:cNvPicPr>
          <p:nvPr/>
        </p:nvPicPr>
        <p:blipFill>
          <a:blip r:embed="rId2">
            <a:alphaModFix amt="50000"/>
          </a:blip>
          <a:srcRect l="4833" t="2067" r="43429" b="23408"/>
          <a:stretch>
            <a:fillRect/>
          </a:stretch>
        </p:blipFill>
        <p:spPr>
          <a:xfrm>
            <a:off x="0" y="4261"/>
            <a:ext cx="8849199" cy="6853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39" y="4589872"/>
            <a:ext cx="770295" cy="20684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Picture 16" descr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83" y="1804086"/>
            <a:ext cx="814412" cy="137459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extBox 3"/>
          <p:cNvSpPr txBox="1"/>
          <p:nvPr/>
        </p:nvSpPr>
        <p:spPr>
          <a:xfrm>
            <a:off x="1802675" y="1588746"/>
            <a:ext cx="9642073" cy="2369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Spongilla (</a:t>
            </a:r>
            <a:r>
              <a:rPr dirty="0" err="1"/>
              <a:t>gąbka</a:t>
            </a:r>
            <a:r>
              <a:rPr dirty="0"/>
              <a:t> </a:t>
            </a:r>
            <a:r>
              <a:rPr dirty="0" err="1"/>
              <a:t>słodkowodna</a:t>
            </a:r>
            <a:r>
              <a:rPr dirty="0"/>
              <a:t>): </a:t>
            </a:r>
            <a:r>
              <a:rPr b="0" dirty="0" err="1"/>
              <a:t>mikroskopijne</a:t>
            </a:r>
            <a:r>
              <a:rPr b="0" dirty="0"/>
              <a:t> </a:t>
            </a:r>
            <a:r>
              <a:rPr b="0" dirty="0" err="1"/>
              <a:t>igiełki</a:t>
            </a:r>
            <a:r>
              <a:rPr b="0" dirty="0"/>
              <a:t> </a:t>
            </a:r>
            <a:r>
              <a:rPr b="0" dirty="0" err="1"/>
              <a:t>bogate</a:t>
            </a:r>
            <a:r>
              <a:rPr b="0" dirty="0"/>
              <a:t> w </a:t>
            </a:r>
            <a:r>
              <a:rPr b="0" dirty="0" err="1"/>
              <a:t>krzemionkę</a:t>
            </a:r>
            <a:r>
              <a:rPr b="0" dirty="0"/>
              <a:t> </a:t>
            </a:r>
            <a:r>
              <a:rPr b="0" dirty="0" err="1"/>
              <a:t>wywołują</a:t>
            </a:r>
            <a:r>
              <a:rPr b="0" dirty="0"/>
              <a:t> </a:t>
            </a:r>
            <a:r>
              <a:rPr b="0" dirty="0" err="1"/>
              <a:t>głęboki</a:t>
            </a:r>
            <a:r>
              <a:rPr b="0" dirty="0"/>
              <a:t> </a:t>
            </a:r>
            <a:r>
              <a:rPr b="0" dirty="0" err="1"/>
              <a:t>efekt</a:t>
            </a:r>
            <a:r>
              <a:rPr b="0" dirty="0"/>
              <a:t> </a:t>
            </a:r>
            <a:r>
              <a:rPr b="0" dirty="0" err="1"/>
              <a:t>odnowy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, </a:t>
            </a:r>
            <a:r>
              <a:rPr b="0" dirty="0" err="1"/>
              <a:t>który</a:t>
            </a:r>
            <a:r>
              <a:rPr b="0" dirty="0"/>
              <a:t> </a:t>
            </a:r>
            <a:r>
              <a:rPr b="0" dirty="0" err="1"/>
              <a:t>działa</a:t>
            </a:r>
            <a:r>
              <a:rPr b="0" dirty="0"/>
              <a:t> </a:t>
            </a:r>
            <a:r>
              <a:rPr b="0" dirty="0" err="1"/>
              <a:t>także</a:t>
            </a:r>
            <a:r>
              <a:rPr b="0" dirty="0"/>
              <a:t> po </a:t>
            </a:r>
            <a:r>
              <a:rPr b="0" dirty="0" err="1"/>
              <a:t>zakończeniu</a:t>
            </a:r>
            <a:r>
              <a:rPr b="0" dirty="0"/>
              <a:t> </a:t>
            </a:r>
            <a:r>
              <a:rPr b="0" dirty="0" err="1"/>
              <a:t>zabiegu</a:t>
            </a:r>
            <a:r>
              <a:rPr b="0" dirty="0"/>
              <a:t>. </a:t>
            </a:r>
            <a:r>
              <a:rPr b="0" dirty="0" err="1"/>
              <a:t>Wspomagają</a:t>
            </a:r>
            <a:r>
              <a:rPr b="0" dirty="0"/>
              <a:t> </a:t>
            </a:r>
            <a:r>
              <a:rPr b="0" dirty="0" err="1"/>
              <a:t>odrastanie</a:t>
            </a:r>
            <a:r>
              <a:rPr b="0" dirty="0"/>
              <a:t> </a:t>
            </a:r>
            <a:r>
              <a:rPr b="0" dirty="0" err="1"/>
              <a:t>nabłonka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sprzyjają</a:t>
            </a:r>
            <a:r>
              <a:rPr b="0" dirty="0"/>
              <a:t> </a:t>
            </a:r>
            <a:r>
              <a:rPr b="0" dirty="0" err="1"/>
              <a:t>zdrowej</a:t>
            </a:r>
            <a:r>
              <a:rPr b="0" dirty="0"/>
              <a:t> </a:t>
            </a:r>
            <a:r>
              <a:rPr b="0" dirty="0" err="1"/>
              <a:t>regeneracji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Pineapple stem (</a:t>
            </a:r>
            <a:r>
              <a:rPr dirty="0" err="1"/>
              <a:t>łodyga</a:t>
            </a:r>
            <a:r>
              <a:rPr dirty="0"/>
              <a:t> </a:t>
            </a:r>
            <a:r>
              <a:rPr dirty="0" err="1"/>
              <a:t>ananasa</a:t>
            </a:r>
            <a:r>
              <a:rPr dirty="0"/>
              <a:t>): </a:t>
            </a:r>
            <a:r>
              <a:rPr b="0" dirty="0" err="1"/>
              <a:t>enzymy</a:t>
            </a:r>
            <a:r>
              <a:rPr b="0" dirty="0"/>
              <a:t> </a:t>
            </a:r>
            <a:r>
              <a:rPr b="0" dirty="0" err="1"/>
              <a:t>bromelainy</a:t>
            </a:r>
            <a:r>
              <a:rPr b="0" dirty="0"/>
              <a:t> </a:t>
            </a:r>
            <a:r>
              <a:rPr b="0" dirty="0" err="1"/>
              <a:t>rozpuszczają</a:t>
            </a:r>
            <a:r>
              <a:rPr b="0" dirty="0"/>
              <a:t> cement </a:t>
            </a:r>
            <a:r>
              <a:rPr b="0" dirty="0" err="1"/>
              <a:t>międzykomórkowy</a:t>
            </a:r>
            <a:r>
              <a:rPr b="0" dirty="0"/>
              <a:t>, </a:t>
            </a:r>
            <a:r>
              <a:rPr b="0" dirty="0" err="1"/>
              <a:t>pomagając</a:t>
            </a:r>
            <a:r>
              <a:rPr b="0" dirty="0"/>
              <a:t> </a:t>
            </a:r>
            <a:r>
              <a:rPr b="0" dirty="0" err="1"/>
              <a:t>usuwać</a:t>
            </a:r>
            <a:r>
              <a:rPr b="0" dirty="0"/>
              <a:t> </a:t>
            </a:r>
            <a:r>
              <a:rPr b="0" dirty="0" err="1"/>
              <a:t>martwe</a:t>
            </a:r>
            <a:r>
              <a:rPr b="0" dirty="0"/>
              <a:t> </a:t>
            </a:r>
            <a:r>
              <a:rPr b="0" dirty="0" err="1"/>
              <a:t>komórki</a:t>
            </a:r>
            <a:r>
              <a:rPr b="0" dirty="0"/>
              <a:t> </a:t>
            </a:r>
            <a:r>
              <a:rPr b="0" dirty="0" err="1"/>
              <a:t>naskórka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Aloe (aloes): </a:t>
            </a:r>
            <a:r>
              <a:rPr b="0" dirty="0" err="1"/>
              <a:t>łagodzące</a:t>
            </a:r>
            <a:r>
              <a:rPr b="0" dirty="0"/>
              <a:t> </a:t>
            </a:r>
            <a:r>
              <a:rPr b="0" dirty="0" err="1"/>
              <a:t>nawilżenie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Horsetail (</a:t>
            </a:r>
            <a:r>
              <a:rPr dirty="0" err="1"/>
              <a:t>skrzyp</a:t>
            </a:r>
            <a:r>
              <a:rPr dirty="0"/>
              <a:t>): </a:t>
            </a:r>
            <a:r>
              <a:rPr b="0" dirty="0" err="1"/>
              <a:t>bogaty</a:t>
            </a:r>
            <a:r>
              <a:rPr b="0" dirty="0"/>
              <a:t> w </a:t>
            </a:r>
            <a:r>
              <a:rPr b="0" dirty="0" err="1"/>
              <a:t>krzemionkę</a:t>
            </a:r>
            <a:r>
              <a:rPr b="0" dirty="0"/>
              <a:t>, </a:t>
            </a:r>
            <a:r>
              <a:rPr b="0" dirty="0" err="1"/>
              <a:t>wspiera</a:t>
            </a:r>
            <a:r>
              <a:rPr b="0" dirty="0"/>
              <a:t> </a:t>
            </a:r>
            <a:r>
              <a:rPr b="0" dirty="0" err="1"/>
              <a:t>zdrową</a:t>
            </a:r>
            <a:r>
              <a:rPr b="0" dirty="0"/>
              <a:t> </a:t>
            </a:r>
            <a:r>
              <a:rPr b="0" dirty="0" err="1"/>
              <a:t>kondycję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Peppermint (</a:t>
            </a:r>
            <a:r>
              <a:rPr dirty="0" err="1"/>
              <a:t>mięta</a:t>
            </a:r>
            <a:r>
              <a:rPr dirty="0"/>
              <a:t> </a:t>
            </a:r>
            <a:r>
              <a:rPr dirty="0" err="1"/>
              <a:t>pieprzowa</a:t>
            </a:r>
            <a:r>
              <a:rPr dirty="0"/>
              <a:t>): </a:t>
            </a:r>
            <a:r>
              <a:rPr b="0" dirty="0" err="1"/>
              <a:t>odświeża</a:t>
            </a:r>
            <a:r>
              <a:rPr b="0" dirty="0"/>
              <a:t>, </a:t>
            </a:r>
            <a:r>
              <a:rPr b="0" dirty="0" err="1"/>
              <a:t>oczyszcza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działa</a:t>
            </a:r>
            <a:r>
              <a:rPr b="0" dirty="0"/>
              <a:t> </a:t>
            </a:r>
            <a:r>
              <a:rPr b="0" dirty="0" err="1"/>
              <a:t>kojąco</a:t>
            </a:r>
            <a:r>
              <a:rPr b="0" dirty="0"/>
              <a:t>.</a:t>
            </a:r>
          </a:p>
        </p:txBody>
      </p:sp>
      <p:sp>
        <p:nvSpPr>
          <p:cNvPr id="205" name="TextBox 17"/>
          <p:cNvSpPr txBox="1"/>
          <p:nvPr/>
        </p:nvSpPr>
        <p:spPr>
          <a:xfrm>
            <a:off x="1802676" y="4718354"/>
            <a:ext cx="9494590" cy="90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/>
              <a:t>Allantoin (</a:t>
            </a:r>
            <a:r>
              <a:rPr b="1" dirty="0" err="1"/>
              <a:t>alantoina</a:t>
            </a:r>
            <a:r>
              <a:rPr b="1" dirty="0"/>
              <a:t>):</a:t>
            </a:r>
            <a:r>
              <a:rPr dirty="0"/>
              <a:t> </a:t>
            </a:r>
            <a:r>
              <a:rPr dirty="0" err="1"/>
              <a:t>działa</a:t>
            </a:r>
            <a:r>
              <a:rPr dirty="0"/>
              <a:t> </a:t>
            </a:r>
            <a:r>
              <a:rPr dirty="0" err="1"/>
              <a:t>kojąco</a:t>
            </a:r>
            <a:r>
              <a:rPr dirty="0"/>
              <a:t>, </a:t>
            </a:r>
            <a:r>
              <a:rPr dirty="0" err="1"/>
              <a:t>zmiękczająco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ochronnie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.</a:t>
            </a:r>
          </a:p>
          <a:p>
            <a:pPr algn="just">
              <a:spcBef>
                <a:spcPts val="600"/>
              </a:spcBef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Oxliastil</a:t>
            </a:r>
            <a:r>
              <a:rPr b="1" dirty="0"/>
              <a:t> (</a:t>
            </a:r>
            <a:r>
              <a:rPr b="1" dirty="0" err="1"/>
              <a:t>pochodna</a:t>
            </a:r>
            <a:r>
              <a:rPr b="1" dirty="0"/>
              <a:t> soi):</a:t>
            </a:r>
            <a:r>
              <a:rPr dirty="0"/>
              <a:t> </a:t>
            </a:r>
            <a:r>
              <a:rPr dirty="0" err="1"/>
              <a:t>wspomaga</a:t>
            </a:r>
            <a:r>
              <a:rPr dirty="0"/>
              <a:t> </a:t>
            </a:r>
            <a:r>
              <a:rPr dirty="0" err="1"/>
              <a:t>oddychanie</a:t>
            </a:r>
            <a:r>
              <a:rPr dirty="0"/>
              <a:t> </a:t>
            </a:r>
            <a:r>
              <a:rPr dirty="0" err="1"/>
              <a:t>komórkowe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odnowę</a:t>
            </a:r>
            <a:r>
              <a:rPr dirty="0"/>
              <a:t> </a:t>
            </a:r>
            <a:r>
              <a:rPr dirty="0" err="1"/>
              <a:t>komórek</a:t>
            </a:r>
            <a:r>
              <a:rPr dirty="0"/>
              <a:t>, </a:t>
            </a:r>
            <a:r>
              <a:rPr dirty="0" err="1"/>
              <a:t>sprzyjając</a:t>
            </a:r>
            <a:r>
              <a:rPr dirty="0"/>
              <a:t> </a:t>
            </a:r>
            <a:r>
              <a:rPr dirty="0" err="1"/>
              <a:t>zdrowej</a:t>
            </a:r>
            <a:r>
              <a:rPr dirty="0"/>
              <a:t> </a:t>
            </a:r>
            <a:r>
              <a:rPr dirty="0" err="1"/>
              <a:t>kondycji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  <p:pic>
        <p:nvPicPr>
          <p:cNvPr id="206" name="Picture 1" descr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TextBox 10"/>
          <p:cNvSpPr txBox="1"/>
          <p:nvPr/>
        </p:nvSpPr>
        <p:spPr>
          <a:xfrm>
            <a:off x="-109189" y="480481"/>
            <a:ext cx="121005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SKŁADNIKI AKTYWNE</a:t>
            </a:r>
          </a:p>
        </p:txBody>
      </p:sp>
      <p:sp>
        <p:nvSpPr>
          <p:cNvPr id="208" name="TextBox 15"/>
          <p:cNvSpPr txBox="1"/>
          <p:nvPr/>
        </p:nvSpPr>
        <p:spPr>
          <a:xfrm>
            <a:off x="58704" y="1055351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      PEELING POWDER No.1  </a:t>
            </a:r>
          </a:p>
        </p:txBody>
      </p:sp>
      <p:sp>
        <p:nvSpPr>
          <p:cNvPr id="209" name="TextBox 19"/>
          <p:cNvSpPr txBox="1"/>
          <p:nvPr/>
        </p:nvSpPr>
        <p:spPr>
          <a:xfrm>
            <a:off x="0" y="4127926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      PEELING EMULSION No.1  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Box 2"/>
          <p:cNvSpPr txBox="1"/>
          <p:nvPr/>
        </p:nvSpPr>
        <p:spPr>
          <a:xfrm>
            <a:off x="2344553" y="265432"/>
            <a:ext cx="7502894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DERMO PEEL EXPERT 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PEELING STRENGTH No.2 </a:t>
            </a:r>
          </a:p>
        </p:txBody>
      </p:sp>
      <p:pic>
        <p:nvPicPr>
          <p:cNvPr id="212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2.png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857" y="-1983755"/>
            <a:ext cx="8656286" cy="86562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Box 5"/>
          <p:cNvSpPr txBox="1"/>
          <p:nvPr/>
        </p:nvSpPr>
        <p:spPr>
          <a:xfrm>
            <a:off x="4916501" y="2023653"/>
            <a:ext cx="6908663" cy="3636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8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Głęboki</a:t>
            </a:r>
            <a:r>
              <a:rPr dirty="0"/>
              <a:t> peeling </a:t>
            </a:r>
            <a:r>
              <a:rPr dirty="0" err="1"/>
              <a:t>skóry</a:t>
            </a:r>
            <a:r>
              <a:rPr dirty="0"/>
              <a:t> z </a:t>
            </a:r>
            <a:r>
              <a:rPr dirty="0" err="1"/>
              <a:t>wykorzystaniem</a:t>
            </a:r>
            <a:r>
              <a:rPr dirty="0"/>
              <a:t> </a:t>
            </a:r>
            <a:r>
              <a:rPr dirty="0" err="1"/>
              <a:t>spikuli</a:t>
            </a:r>
            <a:r>
              <a:rPr dirty="0"/>
              <a:t> z </a:t>
            </a:r>
            <a:r>
              <a:rPr dirty="0" err="1"/>
              <a:t>gąbki</a:t>
            </a:r>
            <a:r>
              <a:rPr dirty="0"/>
              <a:t> </a:t>
            </a:r>
            <a:r>
              <a:rPr dirty="0" err="1"/>
              <a:t>słodkowodnej</a:t>
            </a:r>
            <a:r>
              <a:rPr dirty="0"/>
              <a:t> Spongilla, </a:t>
            </a:r>
            <a:r>
              <a:rPr b="1" dirty="0" err="1">
                <a:solidFill>
                  <a:srgbClr val="007D7A"/>
                </a:solidFill>
              </a:rPr>
              <a:t>składników</a:t>
            </a:r>
            <a:r>
              <a:rPr b="1" dirty="0">
                <a:solidFill>
                  <a:srgbClr val="007D7A"/>
                </a:solidFill>
              </a:rPr>
              <a:t> </a:t>
            </a:r>
            <a:r>
              <a:rPr b="1" dirty="0" err="1">
                <a:solidFill>
                  <a:srgbClr val="007D7A"/>
                </a:solidFill>
              </a:rPr>
              <a:t>roślinnych</a:t>
            </a:r>
            <a:r>
              <a:rPr b="1" dirty="0">
                <a:solidFill>
                  <a:srgbClr val="007D7A"/>
                </a:solidFill>
              </a:rPr>
              <a:t> </a:t>
            </a:r>
            <a:r>
              <a:rPr b="1" dirty="0" err="1">
                <a:solidFill>
                  <a:srgbClr val="007D7A"/>
                </a:solidFill>
              </a:rPr>
              <a:t>oraz</a:t>
            </a:r>
            <a:r>
              <a:rPr b="1" dirty="0">
                <a:solidFill>
                  <a:srgbClr val="007D7A"/>
                </a:solidFill>
              </a:rPr>
              <a:t> </a:t>
            </a:r>
            <a:r>
              <a:rPr b="1" dirty="0" err="1">
                <a:solidFill>
                  <a:srgbClr val="007D7A"/>
                </a:solidFill>
              </a:rPr>
              <a:t>nadtlenku</a:t>
            </a:r>
            <a:r>
              <a:rPr b="1" dirty="0">
                <a:solidFill>
                  <a:srgbClr val="007D7A"/>
                </a:solidFill>
              </a:rPr>
              <a:t> </a:t>
            </a:r>
            <a:r>
              <a:rPr b="1" dirty="0" err="1">
                <a:solidFill>
                  <a:srgbClr val="007D7A"/>
                </a:solidFill>
              </a:rPr>
              <a:t>wodoru</a:t>
            </a:r>
            <a:r>
              <a:rPr dirty="0"/>
              <a:t>, </a:t>
            </a:r>
            <a:r>
              <a:rPr dirty="0" err="1"/>
              <a:t>przeznaczony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skłonnej</a:t>
            </a:r>
            <a:r>
              <a:rPr dirty="0"/>
              <a:t> do </a:t>
            </a:r>
            <a:r>
              <a:rPr dirty="0" err="1"/>
              <a:t>trądziku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Silne</a:t>
            </a:r>
            <a:r>
              <a:rPr dirty="0"/>
              <a:t> </a:t>
            </a:r>
            <a:r>
              <a:rPr dirty="0" err="1"/>
              <a:t>połączenie</a:t>
            </a:r>
            <a:r>
              <a:rPr dirty="0"/>
              <a:t> </a:t>
            </a:r>
            <a:r>
              <a:rPr dirty="0" err="1"/>
              <a:t>składników</a:t>
            </a:r>
            <a:r>
              <a:rPr dirty="0"/>
              <a:t> </a:t>
            </a:r>
            <a:r>
              <a:rPr dirty="0" err="1"/>
              <a:t>oczyszcza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 z </a:t>
            </a:r>
            <a:r>
              <a:rPr dirty="0" err="1"/>
              <a:t>zanieczyszczeń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wspiera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odnowę</a:t>
            </a:r>
            <a:r>
              <a:rPr dirty="0"/>
              <a:t>, a </a:t>
            </a:r>
            <a:r>
              <a:rPr dirty="0" err="1"/>
              <a:t>kwas</a:t>
            </a:r>
            <a:r>
              <a:rPr dirty="0"/>
              <a:t> </a:t>
            </a:r>
            <a:r>
              <a:rPr dirty="0" err="1"/>
              <a:t>salicylowy</a:t>
            </a:r>
            <a:r>
              <a:rPr dirty="0"/>
              <a:t> </a:t>
            </a:r>
            <a:r>
              <a:rPr dirty="0" err="1"/>
              <a:t>zapobiega</a:t>
            </a:r>
            <a:r>
              <a:rPr dirty="0"/>
              <a:t> </a:t>
            </a:r>
            <a:r>
              <a:rPr dirty="0" err="1"/>
              <a:t>powstawaniu</a:t>
            </a:r>
            <a:r>
              <a:rPr dirty="0"/>
              <a:t> </a:t>
            </a:r>
            <a:r>
              <a:rPr dirty="0" err="1"/>
              <a:t>wyprysków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sprzyja</a:t>
            </a:r>
            <a:r>
              <a:rPr dirty="0"/>
              <a:t> </a:t>
            </a:r>
            <a:r>
              <a:rPr dirty="0" err="1"/>
              <a:t>szybkiej</a:t>
            </a:r>
            <a:r>
              <a:rPr dirty="0"/>
              <a:t> </a:t>
            </a:r>
            <a:r>
              <a:rPr dirty="0" err="1"/>
              <a:t>regeneracji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Ten peeling </a:t>
            </a:r>
            <a:r>
              <a:rPr dirty="0" err="1"/>
              <a:t>pochodzenia</a:t>
            </a:r>
            <a:r>
              <a:rPr dirty="0"/>
              <a:t> </a:t>
            </a:r>
            <a:r>
              <a:rPr dirty="0" err="1"/>
              <a:t>roślinnego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kwasów</a:t>
            </a:r>
            <a:r>
              <a:rPr dirty="0"/>
              <a:t> w </a:t>
            </a:r>
            <a:r>
              <a:rPr dirty="0" err="1"/>
              <a:t>swojej</a:t>
            </a:r>
            <a:r>
              <a:rPr dirty="0"/>
              <a:t> </a:t>
            </a:r>
            <a:r>
              <a:rPr dirty="0" err="1"/>
              <a:t>formule</a:t>
            </a:r>
            <a:r>
              <a:rPr dirty="0"/>
              <a:t>.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daje</a:t>
            </a:r>
            <a:r>
              <a:rPr dirty="0"/>
              <a:t> </a:t>
            </a:r>
            <a:r>
              <a:rPr dirty="0" err="1"/>
              <a:t>efekt</a:t>
            </a:r>
            <a:r>
              <a:rPr dirty="0"/>
              <a:t> </a:t>
            </a:r>
            <a:r>
              <a:rPr dirty="0" err="1"/>
              <a:t>terapeutyczny</a:t>
            </a:r>
            <a:r>
              <a:rPr dirty="0"/>
              <a:t>, </a:t>
            </a:r>
            <a:r>
              <a:rPr dirty="0" err="1"/>
              <a:t>połączony</a:t>
            </a:r>
            <a:r>
              <a:rPr dirty="0"/>
              <a:t> z </a:t>
            </a:r>
            <a:r>
              <a:rPr dirty="0" err="1"/>
              <a:t>działaniem</a:t>
            </a:r>
            <a:r>
              <a:rPr dirty="0"/>
              <a:t> </a:t>
            </a:r>
            <a:r>
              <a:rPr dirty="0" err="1"/>
              <a:t>bakteriobójczym</a:t>
            </a:r>
            <a:r>
              <a:rPr dirty="0"/>
              <a:t> </a:t>
            </a:r>
            <a:r>
              <a:rPr dirty="0" err="1"/>
              <a:t>nadtlenku</a:t>
            </a:r>
            <a:r>
              <a:rPr dirty="0"/>
              <a:t> </a:t>
            </a:r>
            <a:r>
              <a:rPr dirty="0" err="1"/>
              <a:t>wodoru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 algn="just">
              <a:lnSpc>
                <a:spcPct val="150000"/>
              </a:lnSpc>
              <a:spcBef>
                <a:spcPts val="800"/>
              </a:spcBef>
              <a:defRPr b="1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pH 5.</a:t>
            </a:r>
          </a:p>
        </p:txBody>
      </p:sp>
      <p:sp>
        <p:nvSpPr>
          <p:cNvPr id="216" name="TextBox 3"/>
          <p:cNvSpPr txBox="1"/>
          <p:nvPr/>
        </p:nvSpPr>
        <p:spPr>
          <a:xfrm>
            <a:off x="4548614" y="677725"/>
            <a:ext cx="762000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 CORRECTOR 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PEELING STRENGTH No.2</a:t>
            </a:r>
          </a:p>
        </p:txBody>
      </p:sp>
      <p:pic>
        <p:nvPicPr>
          <p:cNvPr id="217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G_9415.JPG" descr="IMG_94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5" y="0"/>
            <a:ext cx="457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334" r="778"/>
          <a:stretch>
            <a:fillRect/>
          </a:stretch>
        </p:blipFill>
        <p:spPr>
          <a:xfrm>
            <a:off x="0" y="0"/>
            <a:ext cx="1232496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xtBox 21"/>
          <p:cNvSpPr txBox="1"/>
          <p:nvPr/>
        </p:nvSpPr>
        <p:spPr>
          <a:xfrm>
            <a:off x="1563581" y="3647754"/>
            <a:ext cx="974995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Hydrogen Peroxide: </a:t>
            </a:r>
            <a:r>
              <a:rPr sz="1400" b="0" dirty="0" err="1"/>
              <a:t>Stężenie</a:t>
            </a:r>
            <a:r>
              <a:rPr sz="1400" b="0" dirty="0"/>
              <a:t> 2% </a:t>
            </a:r>
            <a:r>
              <a:rPr sz="1400" b="0" dirty="0" err="1"/>
              <a:t>zapewnia</a:t>
            </a:r>
            <a:r>
              <a:rPr sz="1400" b="0" dirty="0"/>
              <a:t> </a:t>
            </a:r>
            <a:r>
              <a:rPr sz="1400" b="0" dirty="0" err="1"/>
              <a:t>właściwości</a:t>
            </a:r>
            <a:r>
              <a:rPr sz="1400" b="0" dirty="0"/>
              <a:t> </a:t>
            </a:r>
            <a:r>
              <a:rPr sz="1400" b="0" dirty="0" err="1"/>
              <a:t>antyseptyczne</a:t>
            </a:r>
            <a:r>
              <a:rPr sz="1400" b="0" dirty="0"/>
              <a:t>, </a:t>
            </a:r>
            <a:r>
              <a:rPr sz="1400" b="0" dirty="0" err="1"/>
              <a:t>pomagając</a:t>
            </a:r>
            <a:r>
              <a:rPr sz="1400" b="0" dirty="0"/>
              <a:t> </a:t>
            </a:r>
            <a:r>
              <a:rPr sz="1400" b="0" dirty="0" err="1"/>
              <a:t>zapobiegać</a:t>
            </a:r>
            <a:r>
              <a:rPr sz="1400" b="0" dirty="0"/>
              <a:t> </a:t>
            </a:r>
            <a:r>
              <a:rPr sz="1400" b="0" dirty="0" err="1"/>
              <a:t>infekcjom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wypryskom</a:t>
            </a:r>
            <a:r>
              <a:rPr sz="1400" b="0" dirty="0"/>
              <a:t> </a:t>
            </a:r>
            <a:r>
              <a:rPr sz="1400" b="0" dirty="0" err="1"/>
              <a:t>trądzikowym</a:t>
            </a:r>
            <a:r>
              <a:rPr sz="1400" b="0" dirty="0"/>
              <a:t> </a:t>
            </a:r>
            <a:r>
              <a:rPr sz="1400" b="0" dirty="0" err="1"/>
              <a:t>oraz</a:t>
            </a:r>
            <a:r>
              <a:rPr sz="1400" b="0" dirty="0"/>
              <a:t> </a:t>
            </a:r>
            <a:r>
              <a:rPr sz="1400" b="0" dirty="0" err="1"/>
              <a:t>wspierać</a:t>
            </a:r>
            <a:r>
              <a:rPr sz="1400" b="0" dirty="0"/>
              <a:t> </a:t>
            </a:r>
            <a:r>
              <a:rPr sz="1400" b="0" dirty="0" err="1"/>
              <a:t>szybką</a:t>
            </a:r>
            <a:r>
              <a:rPr sz="1400" b="0" dirty="0"/>
              <a:t> </a:t>
            </a:r>
            <a:r>
              <a:rPr sz="1400" b="0" dirty="0" err="1"/>
              <a:t>regenerację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.</a:t>
            </a:r>
          </a:p>
        </p:txBody>
      </p:sp>
      <p:sp>
        <p:nvSpPr>
          <p:cNvPr id="222" name="TextBox 24"/>
          <p:cNvSpPr txBox="1"/>
          <p:nvPr/>
        </p:nvSpPr>
        <p:spPr>
          <a:xfrm>
            <a:off x="1563581" y="5187870"/>
            <a:ext cx="10162905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Salicylic acid (</a:t>
            </a:r>
            <a:r>
              <a:rPr sz="1400" dirty="0" err="1"/>
              <a:t>kwas</a:t>
            </a:r>
            <a:r>
              <a:rPr sz="1400" dirty="0"/>
              <a:t> </a:t>
            </a:r>
            <a:r>
              <a:rPr sz="1400" dirty="0" err="1"/>
              <a:t>salicylowy</a:t>
            </a:r>
            <a:r>
              <a:rPr sz="1400" dirty="0"/>
              <a:t>): </a:t>
            </a:r>
            <a:r>
              <a:rPr sz="1400" b="0" dirty="0" err="1"/>
              <a:t>zapobiega</a:t>
            </a:r>
            <a:r>
              <a:rPr sz="1400" b="0" dirty="0"/>
              <a:t> </a:t>
            </a:r>
            <a:r>
              <a:rPr sz="1400" b="0" dirty="0" err="1"/>
              <a:t>gromadzeniu</a:t>
            </a:r>
            <a:r>
              <a:rPr sz="1400" b="0" dirty="0"/>
              <a:t> </a:t>
            </a:r>
            <a:r>
              <a:rPr sz="1400" b="0" dirty="0" err="1"/>
              <a:t>się</a:t>
            </a:r>
            <a:r>
              <a:rPr sz="1400" b="0" dirty="0"/>
              <a:t> </a:t>
            </a:r>
            <a:r>
              <a:rPr sz="1400" b="0" dirty="0" err="1"/>
              <a:t>martwych</a:t>
            </a:r>
            <a:r>
              <a:rPr sz="1400" b="0" dirty="0"/>
              <a:t> </a:t>
            </a:r>
            <a:r>
              <a:rPr sz="1400" b="0" dirty="0" err="1"/>
              <a:t>komórek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nadmiaru</a:t>
            </a:r>
            <a:r>
              <a:rPr sz="1400" b="0" dirty="0"/>
              <a:t> sebum w </a:t>
            </a:r>
            <a:r>
              <a:rPr sz="1400" b="0" dirty="0" err="1"/>
              <a:t>mieszkach</a:t>
            </a:r>
            <a:r>
              <a:rPr sz="1400" b="0" dirty="0"/>
              <a:t> </a:t>
            </a:r>
            <a:r>
              <a:rPr sz="1400" b="0" dirty="0" err="1"/>
              <a:t>włosowych</a:t>
            </a:r>
            <a:r>
              <a:rPr sz="1400" b="0" dirty="0"/>
              <a:t>, </a:t>
            </a:r>
            <a:r>
              <a:rPr sz="1400" b="0" dirty="0" err="1"/>
              <a:t>pomagając</a:t>
            </a:r>
            <a:r>
              <a:rPr sz="1400" b="0" dirty="0"/>
              <a:t> </a:t>
            </a:r>
            <a:r>
              <a:rPr sz="1400" b="0" dirty="0" err="1"/>
              <a:t>oczyszczać</a:t>
            </a:r>
            <a:r>
              <a:rPr sz="1400" b="0" dirty="0"/>
              <a:t> </a:t>
            </a:r>
            <a:r>
              <a:rPr sz="1400" b="0" dirty="0" err="1"/>
              <a:t>skórę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AHAs (</a:t>
            </a:r>
            <a:r>
              <a:rPr sz="1400" dirty="0" err="1"/>
              <a:t>kwasy</a:t>
            </a:r>
            <a:r>
              <a:rPr sz="1400" dirty="0"/>
              <a:t> AHA – alfa-</a:t>
            </a:r>
            <a:r>
              <a:rPr sz="1400" dirty="0" err="1"/>
              <a:t>hydroksylowe</a:t>
            </a:r>
            <a:r>
              <a:rPr sz="1400" dirty="0"/>
              <a:t>): </a:t>
            </a:r>
            <a:r>
              <a:rPr sz="1400" b="0" dirty="0" err="1"/>
              <a:t>zmiękczają</a:t>
            </a:r>
            <a:r>
              <a:rPr sz="1400" b="0" dirty="0"/>
              <a:t> </a:t>
            </a:r>
            <a:r>
              <a:rPr sz="1400" b="0" dirty="0" err="1"/>
              <a:t>skórę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pomagają</a:t>
            </a:r>
            <a:r>
              <a:rPr sz="1400" b="0" dirty="0"/>
              <a:t> </a:t>
            </a:r>
            <a:r>
              <a:rPr sz="1400" b="0" dirty="0" err="1"/>
              <a:t>zapobiegać</a:t>
            </a:r>
            <a:r>
              <a:rPr sz="1400" b="0" dirty="0"/>
              <a:t> </a:t>
            </a:r>
            <a:r>
              <a:rPr sz="1400" b="0" dirty="0" err="1"/>
              <a:t>powstawaniu</a:t>
            </a:r>
            <a:r>
              <a:rPr sz="1400" b="0" dirty="0"/>
              <a:t> </a:t>
            </a:r>
            <a:r>
              <a:rPr sz="1400" b="0" dirty="0" err="1"/>
              <a:t>wyprysków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Centella asiatica (</a:t>
            </a:r>
            <a:r>
              <a:rPr sz="1400" dirty="0" err="1"/>
              <a:t>wąkrota</a:t>
            </a:r>
            <a:r>
              <a:rPr sz="1400" dirty="0"/>
              <a:t> </a:t>
            </a:r>
            <a:r>
              <a:rPr sz="1400" dirty="0" err="1"/>
              <a:t>azjatycka</a:t>
            </a:r>
            <a:r>
              <a:rPr sz="1400" dirty="0"/>
              <a:t>): </a:t>
            </a:r>
            <a:r>
              <a:rPr sz="1400" b="0" dirty="0" err="1"/>
              <a:t>działa</a:t>
            </a:r>
            <a:r>
              <a:rPr sz="1400" b="0" dirty="0"/>
              <a:t> </a:t>
            </a:r>
            <a:r>
              <a:rPr sz="1400" b="0" dirty="0" err="1"/>
              <a:t>ściągająco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wspiera</a:t>
            </a:r>
            <a:r>
              <a:rPr sz="1400" b="0" dirty="0"/>
              <a:t> </a:t>
            </a:r>
            <a:r>
              <a:rPr sz="1400" b="0" dirty="0" err="1"/>
              <a:t>regenerację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 po </a:t>
            </a:r>
            <a:r>
              <a:rPr sz="1400" b="0" dirty="0" err="1"/>
              <a:t>uszkodzeniach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Mimosa </a:t>
            </a:r>
            <a:r>
              <a:rPr sz="1400" dirty="0" err="1"/>
              <a:t>tenuiflora</a:t>
            </a:r>
            <a:r>
              <a:rPr sz="1400" dirty="0"/>
              <a:t> (</a:t>
            </a:r>
            <a:r>
              <a:rPr sz="1400" dirty="0" err="1"/>
              <a:t>mimoza</a:t>
            </a:r>
            <a:r>
              <a:rPr sz="1400" dirty="0"/>
              <a:t> </a:t>
            </a:r>
            <a:r>
              <a:rPr sz="1400" dirty="0" err="1"/>
              <a:t>tenuiflora</a:t>
            </a:r>
            <a:r>
              <a:rPr sz="1400" dirty="0"/>
              <a:t>): </a:t>
            </a:r>
            <a:r>
              <a:rPr sz="1400" b="0" dirty="0" err="1"/>
              <a:t>chroni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zmiękcza</a:t>
            </a:r>
            <a:r>
              <a:rPr sz="1400" b="0" dirty="0"/>
              <a:t> </a:t>
            </a:r>
            <a:r>
              <a:rPr sz="1400" b="0" dirty="0" err="1"/>
              <a:t>skórę</a:t>
            </a:r>
            <a:r>
              <a:rPr sz="1400" b="0" dirty="0"/>
              <a:t>, </a:t>
            </a:r>
            <a:r>
              <a:rPr sz="1400" b="0" dirty="0" err="1"/>
              <a:t>wspierając</a:t>
            </a:r>
            <a:r>
              <a:rPr sz="1400" b="0" dirty="0"/>
              <a:t> </a:t>
            </a:r>
            <a:r>
              <a:rPr sz="1400" b="0" dirty="0" err="1"/>
              <a:t>jej</a:t>
            </a:r>
            <a:r>
              <a:rPr sz="1400" b="0" dirty="0"/>
              <a:t> </a:t>
            </a:r>
            <a:r>
              <a:rPr sz="1400" b="0" dirty="0" err="1"/>
              <a:t>zdrową</a:t>
            </a:r>
            <a:r>
              <a:rPr sz="1400" b="0" dirty="0"/>
              <a:t> </a:t>
            </a:r>
            <a:r>
              <a:rPr sz="1400" b="0" dirty="0" err="1"/>
              <a:t>kondycję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Glycerine</a:t>
            </a:r>
            <a:r>
              <a:rPr sz="1400" dirty="0"/>
              <a:t>, urea, allantoin (</a:t>
            </a:r>
            <a:r>
              <a:rPr sz="1400" dirty="0" err="1"/>
              <a:t>gliceryna</a:t>
            </a:r>
            <a:r>
              <a:rPr sz="1400" dirty="0"/>
              <a:t>, </a:t>
            </a:r>
            <a:r>
              <a:rPr sz="1400" dirty="0" err="1"/>
              <a:t>mocznik</a:t>
            </a:r>
            <a:r>
              <a:rPr sz="1400" dirty="0"/>
              <a:t>, </a:t>
            </a:r>
            <a:r>
              <a:rPr sz="1400" dirty="0" err="1"/>
              <a:t>alantoina</a:t>
            </a:r>
            <a:r>
              <a:rPr sz="1400" dirty="0"/>
              <a:t>):</a:t>
            </a:r>
            <a:r>
              <a:rPr sz="1400" b="0" dirty="0"/>
              <a:t> </a:t>
            </a:r>
            <a:r>
              <a:rPr sz="1400" b="0" dirty="0" err="1"/>
              <a:t>działają</a:t>
            </a:r>
            <a:r>
              <a:rPr sz="1400" b="0" dirty="0"/>
              <a:t> </a:t>
            </a:r>
            <a:r>
              <a:rPr sz="1400" b="0" dirty="0" err="1"/>
              <a:t>nawilżająco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kojąco</a:t>
            </a:r>
            <a:r>
              <a:rPr sz="1400" b="0" dirty="0"/>
              <a:t>.</a:t>
            </a:r>
          </a:p>
        </p:txBody>
      </p:sp>
      <p:pic>
        <p:nvPicPr>
          <p:cNvPr id="223" name="Picture 2" descr="Picture 2"/>
          <p:cNvPicPr>
            <a:picLocks noChangeAspect="1"/>
          </p:cNvPicPr>
          <p:nvPr/>
        </p:nvPicPr>
        <p:blipFill>
          <a:blip r:embed="rId3"/>
          <a:srcRect l="20439" t="22501" r="12414" b="9762"/>
          <a:stretch>
            <a:fillRect/>
          </a:stretch>
        </p:blipFill>
        <p:spPr>
          <a:xfrm>
            <a:off x="543782" y="1358309"/>
            <a:ext cx="859084" cy="1331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icture 4" descr="Picture 4"/>
          <p:cNvPicPr>
            <a:picLocks noChangeAspect="1"/>
          </p:cNvPicPr>
          <p:nvPr/>
        </p:nvPicPr>
        <p:blipFill>
          <a:blip r:embed="rId4"/>
          <a:srcRect l="25568" t="18922" r="35493"/>
          <a:stretch>
            <a:fillRect/>
          </a:stretch>
        </p:blipFill>
        <p:spPr>
          <a:xfrm>
            <a:off x="543782" y="5138951"/>
            <a:ext cx="613348" cy="158084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Box 16"/>
          <p:cNvSpPr txBox="1"/>
          <p:nvPr/>
        </p:nvSpPr>
        <p:spPr>
          <a:xfrm>
            <a:off x="1563581" y="1395798"/>
            <a:ext cx="942852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Spongilla (</a:t>
            </a:r>
            <a:r>
              <a:rPr sz="1400" dirty="0" err="1"/>
              <a:t>gąbka</a:t>
            </a:r>
            <a:r>
              <a:rPr sz="1400" dirty="0"/>
              <a:t> </a:t>
            </a:r>
            <a:r>
              <a:rPr sz="1400" dirty="0" err="1"/>
              <a:t>słodkowodna</a:t>
            </a:r>
            <a:r>
              <a:rPr sz="1400" dirty="0"/>
              <a:t>): </a:t>
            </a:r>
            <a:r>
              <a:rPr sz="1400" b="0" dirty="0" err="1"/>
              <a:t>mikroskopijne</a:t>
            </a:r>
            <a:r>
              <a:rPr sz="1400" b="0" dirty="0"/>
              <a:t> </a:t>
            </a:r>
            <a:r>
              <a:rPr sz="1400" b="0" dirty="0" err="1"/>
              <a:t>igiełki</a:t>
            </a:r>
            <a:r>
              <a:rPr sz="1400" b="0" dirty="0"/>
              <a:t> </a:t>
            </a:r>
            <a:r>
              <a:rPr sz="1400" b="0" dirty="0" err="1"/>
              <a:t>bogate</a:t>
            </a:r>
            <a:r>
              <a:rPr sz="1400" b="0" dirty="0"/>
              <a:t> w </a:t>
            </a:r>
            <a:r>
              <a:rPr sz="1400" b="0" dirty="0" err="1"/>
              <a:t>krzemionkę</a:t>
            </a:r>
            <a:r>
              <a:rPr sz="1400" b="0" dirty="0"/>
              <a:t> </a:t>
            </a:r>
            <a:r>
              <a:rPr sz="1400" b="0" dirty="0" err="1"/>
              <a:t>wywołują</a:t>
            </a:r>
            <a:r>
              <a:rPr sz="1400" b="0" dirty="0"/>
              <a:t> </a:t>
            </a:r>
            <a:r>
              <a:rPr sz="1400" b="0" dirty="0" err="1"/>
              <a:t>głęboki</a:t>
            </a:r>
            <a:r>
              <a:rPr sz="1400" b="0" dirty="0"/>
              <a:t> </a:t>
            </a:r>
            <a:r>
              <a:rPr sz="1400" b="0" dirty="0" err="1"/>
              <a:t>efekt</a:t>
            </a:r>
            <a:r>
              <a:rPr sz="1400" b="0" dirty="0"/>
              <a:t> </a:t>
            </a:r>
            <a:r>
              <a:rPr sz="1400" b="0" dirty="0" err="1"/>
              <a:t>mikroabrazji</a:t>
            </a:r>
            <a:r>
              <a:rPr sz="1400" b="0" dirty="0"/>
              <a:t>, </a:t>
            </a:r>
            <a:r>
              <a:rPr sz="1400" b="0" dirty="0" err="1"/>
              <a:t>który</a:t>
            </a:r>
            <a:r>
              <a:rPr sz="1400" b="0" dirty="0"/>
              <a:t> </a:t>
            </a:r>
            <a:r>
              <a:rPr sz="1400" b="0" dirty="0" err="1"/>
              <a:t>działa</a:t>
            </a:r>
            <a:r>
              <a:rPr sz="1400" b="0" dirty="0"/>
              <a:t> </a:t>
            </a:r>
            <a:r>
              <a:rPr sz="1400" b="0" dirty="0" err="1"/>
              <a:t>także</a:t>
            </a:r>
            <a:r>
              <a:rPr sz="1400" b="0" dirty="0"/>
              <a:t> po </a:t>
            </a:r>
            <a:r>
              <a:rPr sz="1400" b="0" dirty="0" err="1"/>
              <a:t>zakończeniu</a:t>
            </a:r>
            <a:r>
              <a:rPr sz="1400" b="0" dirty="0"/>
              <a:t> </a:t>
            </a:r>
            <a:r>
              <a:rPr sz="1400" b="0" dirty="0" err="1"/>
              <a:t>zabiegu</a:t>
            </a:r>
            <a:r>
              <a:rPr sz="1400" b="0" dirty="0"/>
              <a:t>. </a:t>
            </a:r>
            <a:r>
              <a:rPr sz="1400" b="0" dirty="0" err="1"/>
              <a:t>Wspomagają</a:t>
            </a:r>
            <a:r>
              <a:rPr sz="1400" b="0" dirty="0"/>
              <a:t> </a:t>
            </a:r>
            <a:r>
              <a:rPr sz="1400" b="0" dirty="0" err="1"/>
              <a:t>odrastanie</a:t>
            </a:r>
            <a:r>
              <a:rPr sz="1400" b="0" dirty="0"/>
              <a:t> </a:t>
            </a:r>
            <a:r>
              <a:rPr sz="1400" b="0" dirty="0" err="1"/>
              <a:t>nabłonka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sprzyjają</a:t>
            </a:r>
            <a:r>
              <a:rPr sz="1400" b="0" dirty="0"/>
              <a:t> </a:t>
            </a:r>
            <a:r>
              <a:rPr sz="1400" b="0" dirty="0" err="1"/>
              <a:t>zdrowej</a:t>
            </a:r>
            <a:r>
              <a:rPr sz="1400" b="0" dirty="0"/>
              <a:t> </a:t>
            </a:r>
            <a:r>
              <a:rPr sz="1400" b="0" dirty="0" err="1"/>
              <a:t>regeneracji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Queen of the meadow (</a:t>
            </a:r>
            <a:r>
              <a:rPr sz="1400" dirty="0" err="1"/>
              <a:t>wiązówka</a:t>
            </a:r>
            <a:r>
              <a:rPr sz="1400" dirty="0"/>
              <a:t> </a:t>
            </a:r>
            <a:r>
              <a:rPr sz="1400" dirty="0" err="1"/>
              <a:t>błotna</a:t>
            </a:r>
            <a:r>
              <a:rPr sz="1400" dirty="0"/>
              <a:t>): </a:t>
            </a:r>
            <a:r>
              <a:rPr sz="1400" b="0" dirty="0" err="1"/>
              <a:t>bogata</a:t>
            </a:r>
            <a:r>
              <a:rPr sz="1400" b="0" dirty="0"/>
              <a:t> w </a:t>
            </a:r>
            <a:r>
              <a:rPr sz="1400" b="0" dirty="0" err="1"/>
              <a:t>salicynę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flawonoidy</a:t>
            </a:r>
            <a:r>
              <a:rPr sz="1400" b="0" dirty="0"/>
              <a:t>, </a:t>
            </a:r>
            <a:r>
              <a:rPr sz="1400" b="0" dirty="0" err="1"/>
              <a:t>działa</a:t>
            </a:r>
            <a:r>
              <a:rPr sz="1400" b="0" dirty="0"/>
              <a:t> </a:t>
            </a:r>
            <a:r>
              <a:rPr sz="1400" b="0" dirty="0" err="1"/>
              <a:t>kojąco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pomaga</a:t>
            </a:r>
            <a:r>
              <a:rPr sz="1400" b="0" dirty="0"/>
              <a:t> </a:t>
            </a:r>
            <a:r>
              <a:rPr sz="1400" b="0" dirty="0" err="1"/>
              <a:t>zmniejszać</a:t>
            </a:r>
            <a:r>
              <a:rPr sz="1400" b="0" dirty="0"/>
              <a:t> </a:t>
            </a:r>
            <a:r>
              <a:rPr sz="1400" b="0" dirty="0" err="1"/>
              <a:t>stany</a:t>
            </a:r>
            <a:r>
              <a:rPr sz="1400" b="0" dirty="0"/>
              <a:t> </a:t>
            </a:r>
            <a:r>
              <a:rPr sz="1400" b="0" dirty="0" err="1"/>
              <a:t>zapalne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Horsetail (</a:t>
            </a:r>
            <a:r>
              <a:rPr sz="1400" dirty="0" err="1"/>
              <a:t>skrzyp</a:t>
            </a:r>
            <a:r>
              <a:rPr sz="1400" dirty="0"/>
              <a:t>): </a:t>
            </a:r>
            <a:r>
              <a:rPr sz="1400" b="0" dirty="0" err="1"/>
              <a:t>bogaty</a:t>
            </a:r>
            <a:r>
              <a:rPr sz="1400" b="0" dirty="0"/>
              <a:t> w </a:t>
            </a:r>
            <a:r>
              <a:rPr sz="1400" b="0" dirty="0" err="1"/>
              <a:t>krzemionkę</a:t>
            </a:r>
            <a:r>
              <a:rPr sz="1400" b="0" dirty="0"/>
              <a:t>, </a:t>
            </a:r>
            <a:r>
              <a:rPr sz="1400" b="0" dirty="0" err="1"/>
              <a:t>wspiera</a:t>
            </a:r>
            <a:r>
              <a:rPr sz="1400" b="0" dirty="0"/>
              <a:t> </a:t>
            </a:r>
            <a:r>
              <a:rPr sz="1400" b="0" dirty="0" err="1"/>
              <a:t>zdrową</a:t>
            </a:r>
            <a:r>
              <a:rPr sz="1400" b="0" dirty="0"/>
              <a:t> </a:t>
            </a:r>
            <a:r>
              <a:rPr sz="1400" b="0" dirty="0" err="1"/>
              <a:t>kondycję</a:t>
            </a:r>
            <a:r>
              <a:rPr sz="1400" b="0" dirty="0"/>
              <a:t> </a:t>
            </a:r>
            <a:r>
              <a:rPr sz="1400" b="0" dirty="0" err="1"/>
              <a:t>skóry</a:t>
            </a:r>
            <a:r>
              <a:rPr sz="1400" b="0" dirty="0"/>
              <a:t>.</a:t>
            </a:r>
          </a:p>
          <a:p>
            <a:pPr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Peppermint (</a:t>
            </a:r>
            <a:r>
              <a:rPr sz="1400" dirty="0" err="1"/>
              <a:t>mięta</a:t>
            </a:r>
            <a:r>
              <a:rPr sz="1400" dirty="0"/>
              <a:t> </a:t>
            </a:r>
            <a:r>
              <a:rPr sz="1400" dirty="0" err="1"/>
              <a:t>pieprzowa</a:t>
            </a:r>
            <a:r>
              <a:rPr sz="1400" dirty="0"/>
              <a:t>): </a:t>
            </a:r>
            <a:r>
              <a:rPr sz="1400" b="0" dirty="0" err="1"/>
              <a:t>odświeża</a:t>
            </a:r>
            <a:r>
              <a:rPr sz="1400" b="0" dirty="0"/>
              <a:t>, </a:t>
            </a:r>
            <a:r>
              <a:rPr sz="1400" b="0" dirty="0" err="1"/>
              <a:t>oczyszcza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</a:t>
            </a:r>
            <a:r>
              <a:rPr sz="1400" b="0" dirty="0" err="1"/>
              <a:t>działa</a:t>
            </a:r>
            <a:r>
              <a:rPr sz="1400" b="0" dirty="0"/>
              <a:t> </a:t>
            </a:r>
            <a:r>
              <a:rPr sz="1400" b="0" dirty="0" err="1"/>
              <a:t>kojąco</a:t>
            </a:r>
            <a:r>
              <a:rPr sz="1400" b="0" dirty="0"/>
              <a:t>.</a:t>
            </a:r>
          </a:p>
        </p:txBody>
      </p:sp>
      <p:pic>
        <p:nvPicPr>
          <p:cNvPr id="226" name="Picture 15" descr="Picture 15"/>
          <p:cNvPicPr>
            <a:picLocks noChangeAspect="1"/>
          </p:cNvPicPr>
          <p:nvPr/>
        </p:nvPicPr>
        <p:blipFill>
          <a:blip r:embed="rId5"/>
          <a:srcRect t="28990" r="38149" b="11142"/>
          <a:stretch>
            <a:fillRect/>
          </a:stretch>
        </p:blipFill>
        <p:spPr>
          <a:xfrm>
            <a:off x="313924" y="3383451"/>
            <a:ext cx="917380" cy="13319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0836405" y="5496773"/>
            <a:ext cx="723128" cy="176968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extBox 3"/>
          <p:cNvSpPr txBox="1"/>
          <p:nvPr/>
        </p:nvSpPr>
        <p:spPr>
          <a:xfrm>
            <a:off x="32735" y="322985"/>
            <a:ext cx="121005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SKŁADNIKI AKTYWNE</a:t>
            </a:r>
          </a:p>
        </p:txBody>
      </p:sp>
      <p:sp>
        <p:nvSpPr>
          <p:cNvPr id="229" name="TextBox 4"/>
          <p:cNvSpPr txBox="1"/>
          <p:nvPr/>
        </p:nvSpPr>
        <p:spPr>
          <a:xfrm>
            <a:off x="58703" y="892786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      PEELING POWDER No.2  </a:t>
            </a:r>
          </a:p>
        </p:txBody>
      </p:sp>
      <p:sp>
        <p:nvSpPr>
          <p:cNvPr id="230" name="TextBox 7"/>
          <p:cNvSpPr txBox="1"/>
          <p:nvPr/>
        </p:nvSpPr>
        <p:spPr>
          <a:xfrm>
            <a:off x="118693" y="3063138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      PEELING LOTION No.2  </a:t>
            </a:r>
          </a:p>
        </p:txBody>
      </p:sp>
      <p:sp>
        <p:nvSpPr>
          <p:cNvPr id="231" name="TextBox 8"/>
          <p:cNvSpPr txBox="1"/>
          <p:nvPr/>
        </p:nvSpPr>
        <p:spPr>
          <a:xfrm>
            <a:off x="58703" y="4715361"/>
            <a:ext cx="1222053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      CONCENTRATE  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Box 2"/>
          <p:cNvSpPr txBox="1"/>
          <p:nvPr/>
        </p:nvSpPr>
        <p:spPr>
          <a:xfrm>
            <a:off x="2344553" y="265432"/>
            <a:ext cx="7502894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DERMO PEEL EXPERT 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PEELING STRENGTH No.3 </a:t>
            </a:r>
          </a:p>
        </p:txBody>
      </p:sp>
      <p:pic>
        <p:nvPicPr>
          <p:cNvPr id="23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3.png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727" y="-1877592"/>
            <a:ext cx="8424546" cy="84245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22"/>
          <p:cNvSpPr txBox="1"/>
          <p:nvPr/>
        </p:nvSpPr>
        <p:spPr>
          <a:xfrm>
            <a:off x="4963878" y="2076483"/>
            <a:ext cx="6872291" cy="3924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800"/>
              </a:spcBef>
              <a:defRPr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Głęboki</a:t>
            </a:r>
            <a:r>
              <a:rPr dirty="0"/>
              <a:t> peeling </a:t>
            </a:r>
            <a:r>
              <a:rPr dirty="0" err="1"/>
              <a:t>skóry</a:t>
            </a:r>
            <a:r>
              <a:rPr dirty="0"/>
              <a:t> z </a:t>
            </a:r>
            <a:r>
              <a:rPr dirty="0" err="1"/>
              <a:t>wykorzystaniem</a:t>
            </a:r>
            <a:r>
              <a:rPr dirty="0"/>
              <a:t> </a:t>
            </a:r>
            <a:r>
              <a:rPr dirty="0" err="1"/>
              <a:t>spikuli</a:t>
            </a:r>
            <a:r>
              <a:rPr dirty="0"/>
              <a:t> z </a:t>
            </a:r>
            <a:r>
              <a:rPr dirty="0" err="1"/>
              <a:t>gąbki</a:t>
            </a:r>
            <a:r>
              <a:rPr dirty="0"/>
              <a:t> </a:t>
            </a:r>
            <a:r>
              <a:rPr dirty="0" err="1"/>
              <a:t>słodkowodnej</a:t>
            </a:r>
            <a:r>
              <a:rPr dirty="0"/>
              <a:t> Spongilla </a:t>
            </a:r>
            <a:r>
              <a:rPr dirty="0" err="1"/>
              <a:t>oraz</a:t>
            </a:r>
            <a:r>
              <a:rPr dirty="0"/>
              <a:t> </a:t>
            </a:r>
            <a:r>
              <a:rPr b="1" dirty="0" err="1">
                <a:solidFill>
                  <a:srgbClr val="007D7A"/>
                </a:solidFill>
              </a:rPr>
              <a:t>kwasów</a:t>
            </a:r>
            <a:r>
              <a:rPr b="1" dirty="0">
                <a:solidFill>
                  <a:srgbClr val="007D7A"/>
                </a:solidFill>
              </a:rPr>
              <a:t> alfa- </a:t>
            </a:r>
            <a:r>
              <a:rPr b="1" dirty="0" err="1">
                <a:solidFill>
                  <a:srgbClr val="007D7A"/>
                </a:solidFill>
              </a:rPr>
              <a:t>i</a:t>
            </a:r>
            <a:r>
              <a:rPr b="1" dirty="0">
                <a:solidFill>
                  <a:srgbClr val="007D7A"/>
                </a:solidFill>
              </a:rPr>
              <a:t> beta-</a:t>
            </a:r>
            <a:r>
              <a:rPr b="1" dirty="0" err="1">
                <a:solidFill>
                  <a:srgbClr val="007D7A"/>
                </a:solidFill>
              </a:rPr>
              <a:t>hydroksylowych</a:t>
            </a:r>
            <a:r>
              <a:rPr dirty="0"/>
              <a:t>, </a:t>
            </a:r>
            <a:r>
              <a:rPr dirty="0" err="1"/>
              <a:t>przeznaczony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starzejącej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, z </a:t>
            </a:r>
            <a:r>
              <a:rPr dirty="0" err="1"/>
              <a:t>głębokimi</a:t>
            </a:r>
            <a:r>
              <a:rPr dirty="0"/>
              <a:t> </a:t>
            </a:r>
            <a:r>
              <a:rPr dirty="0" err="1"/>
              <a:t>zmarszczkami</a:t>
            </a:r>
            <a:r>
              <a:rPr dirty="0"/>
              <a:t>, </a:t>
            </a:r>
            <a:r>
              <a:rPr dirty="0" err="1"/>
              <a:t>uszkodzeniami</a:t>
            </a:r>
            <a:r>
              <a:rPr dirty="0"/>
              <a:t> </a:t>
            </a:r>
            <a:r>
              <a:rPr dirty="0" err="1"/>
              <a:t>posłonecznymi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przebarwieniami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Zastosowanie</a:t>
            </a:r>
            <a:r>
              <a:rPr dirty="0"/>
              <a:t> </a:t>
            </a:r>
            <a:r>
              <a:rPr dirty="0" err="1"/>
              <a:t>silnych</a:t>
            </a:r>
            <a:r>
              <a:rPr dirty="0"/>
              <a:t> </a:t>
            </a:r>
            <a:r>
              <a:rPr dirty="0" err="1"/>
              <a:t>kwasów</a:t>
            </a:r>
            <a:r>
              <a:rPr dirty="0"/>
              <a:t> </a:t>
            </a:r>
            <a:r>
              <a:rPr dirty="0" err="1"/>
              <a:t>umożliwia</a:t>
            </a:r>
            <a:r>
              <a:rPr dirty="0"/>
              <a:t> </a:t>
            </a:r>
            <a:r>
              <a:rPr dirty="0" err="1"/>
              <a:t>skuteczne</a:t>
            </a:r>
            <a:r>
              <a:rPr dirty="0"/>
              <a:t> </a:t>
            </a:r>
            <a:r>
              <a:rPr dirty="0" err="1"/>
              <a:t>złuszczanie</a:t>
            </a:r>
            <a:r>
              <a:rPr dirty="0"/>
              <a:t> bez </a:t>
            </a:r>
            <a:r>
              <a:rPr dirty="0" err="1"/>
              <a:t>konieczności</a:t>
            </a:r>
            <a:r>
              <a:rPr dirty="0"/>
              <a:t> </a:t>
            </a:r>
            <a:r>
              <a:rPr dirty="0" err="1"/>
              <a:t>wykonywania</a:t>
            </a:r>
            <a:r>
              <a:rPr dirty="0"/>
              <a:t> </a:t>
            </a:r>
            <a:r>
              <a:rPr dirty="0" err="1"/>
              <a:t>ruchów</a:t>
            </a:r>
            <a:r>
              <a:rPr dirty="0"/>
              <a:t> </a:t>
            </a:r>
            <a:r>
              <a:rPr dirty="0" err="1"/>
              <a:t>aktywujących</a:t>
            </a:r>
            <a:r>
              <a:rPr dirty="0"/>
              <a:t> </a:t>
            </a:r>
            <a:r>
              <a:rPr dirty="0" err="1"/>
              <a:t>preparat</a:t>
            </a:r>
            <a:r>
              <a:rPr dirty="0"/>
              <a:t>, </a:t>
            </a:r>
            <a:r>
              <a:rPr dirty="0" err="1"/>
              <a:t>dzięki</a:t>
            </a:r>
            <a:r>
              <a:rPr dirty="0"/>
              <a:t> </a:t>
            </a:r>
            <a:r>
              <a:rPr dirty="0" err="1"/>
              <a:t>czemu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 jest </a:t>
            </a:r>
            <a:r>
              <a:rPr dirty="0" err="1"/>
              <a:t>odpowiedni</a:t>
            </a:r>
            <a:r>
              <a:rPr dirty="0"/>
              <a:t> </a:t>
            </a:r>
            <a:r>
              <a:rPr dirty="0" err="1"/>
              <a:t>także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cienkiej</a:t>
            </a:r>
            <a:r>
              <a:rPr dirty="0"/>
              <a:t>, </a:t>
            </a:r>
            <a:r>
              <a:rPr dirty="0" err="1"/>
              <a:t>starzejącej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 sz="19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Peeling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kwasy</a:t>
            </a:r>
            <a:r>
              <a:rPr dirty="0"/>
              <a:t> w </a:t>
            </a:r>
            <a:r>
              <a:rPr dirty="0" err="1"/>
              <a:t>swojej</a:t>
            </a:r>
            <a:r>
              <a:rPr dirty="0"/>
              <a:t> </a:t>
            </a:r>
            <a:r>
              <a:rPr dirty="0" err="1"/>
              <a:t>formule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łączy</a:t>
            </a:r>
            <a:r>
              <a:rPr dirty="0"/>
              <a:t> </a:t>
            </a:r>
            <a:r>
              <a:rPr dirty="0" err="1"/>
              <a:t>swoje</a:t>
            </a:r>
            <a:r>
              <a:rPr dirty="0"/>
              <a:t> </a:t>
            </a:r>
            <a:r>
              <a:rPr dirty="0" err="1"/>
              <a:t>działanie</a:t>
            </a:r>
            <a:r>
              <a:rPr dirty="0"/>
              <a:t> z </a:t>
            </a:r>
            <a:r>
              <a:rPr dirty="0" err="1"/>
              <a:t>działaniem</a:t>
            </a:r>
            <a:r>
              <a:rPr dirty="0"/>
              <a:t> </a:t>
            </a:r>
            <a:r>
              <a:rPr dirty="0" err="1"/>
              <a:t>chemicznego</a:t>
            </a:r>
            <a:r>
              <a:rPr dirty="0"/>
              <a:t> </a:t>
            </a:r>
            <a:r>
              <a:rPr dirty="0" err="1"/>
              <a:t>peelingu</a:t>
            </a:r>
            <a:r>
              <a:rPr dirty="0"/>
              <a:t>.</a:t>
            </a:r>
          </a:p>
          <a:p>
            <a:pPr>
              <a:spcBef>
                <a:spcPts val="800"/>
              </a:spcBef>
              <a:defRPr sz="20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07D7A"/>
                </a:solidFill>
              </a:rPr>
              <a:t>pH 3 -3.5.</a:t>
            </a:r>
          </a:p>
        </p:txBody>
      </p:sp>
      <p:sp>
        <p:nvSpPr>
          <p:cNvPr id="238" name="TextBox 3"/>
          <p:cNvSpPr txBox="1"/>
          <p:nvPr/>
        </p:nvSpPr>
        <p:spPr>
          <a:xfrm>
            <a:off x="4590256" y="850435"/>
            <a:ext cx="7492513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 RENEWAL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PEELING STRENGTH No.3 </a:t>
            </a:r>
          </a:p>
        </p:txBody>
      </p:sp>
      <p:pic>
        <p:nvPicPr>
          <p:cNvPr id="239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G_9417.JPG" descr="IMG_94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5" y="0"/>
            <a:ext cx="4572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914" r="3105"/>
          <a:stretch>
            <a:fillRect/>
          </a:stretch>
        </p:blipFill>
        <p:spPr>
          <a:xfrm>
            <a:off x="-33974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Box 2"/>
          <p:cNvSpPr txBox="1"/>
          <p:nvPr/>
        </p:nvSpPr>
        <p:spPr>
          <a:xfrm>
            <a:off x="1890912" y="1833688"/>
            <a:ext cx="9229372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100% Spongilla (</a:t>
            </a:r>
            <a:r>
              <a:rPr dirty="0" err="1"/>
              <a:t>gąbka</a:t>
            </a:r>
            <a:r>
              <a:rPr dirty="0"/>
              <a:t> </a:t>
            </a:r>
            <a:r>
              <a:rPr dirty="0" err="1"/>
              <a:t>słodkowodna</a:t>
            </a:r>
            <a:r>
              <a:rPr dirty="0"/>
              <a:t>): </a:t>
            </a:r>
            <a:r>
              <a:rPr b="0" dirty="0" err="1"/>
              <a:t>mikroskopijne</a:t>
            </a:r>
            <a:r>
              <a:rPr b="0" dirty="0"/>
              <a:t> </a:t>
            </a:r>
            <a:r>
              <a:rPr b="0" dirty="0" err="1"/>
              <a:t>igiełki</a:t>
            </a:r>
            <a:r>
              <a:rPr b="0" dirty="0"/>
              <a:t> </a:t>
            </a:r>
            <a:r>
              <a:rPr b="0" dirty="0" err="1"/>
              <a:t>bogate</a:t>
            </a:r>
            <a:r>
              <a:rPr b="0" dirty="0"/>
              <a:t> w </a:t>
            </a:r>
            <a:r>
              <a:rPr b="0" dirty="0" err="1"/>
              <a:t>krzemionkę</a:t>
            </a:r>
            <a:r>
              <a:rPr b="0" dirty="0"/>
              <a:t> </a:t>
            </a:r>
            <a:r>
              <a:rPr b="0" dirty="0" err="1"/>
              <a:t>wywołują</a:t>
            </a:r>
            <a:r>
              <a:rPr b="0" dirty="0"/>
              <a:t> </a:t>
            </a:r>
            <a:r>
              <a:rPr b="0" dirty="0" err="1"/>
              <a:t>głęboki</a:t>
            </a:r>
            <a:r>
              <a:rPr b="0" dirty="0"/>
              <a:t> </a:t>
            </a:r>
            <a:r>
              <a:rPr b="0" dirty="0" err="1"/>
              <a:t>efekt</a:t>
            </a:r>
            <a:r>
              <a:rPr b="0" dirty="0"/>
              <a:t> </a:t>
            </a:r>
            <a:r>
              <a:rPr b="0" dirty="0" err="1"/>
              <a:t>odnowy</a:t>
            </a:r>
            <a:r>
              <a:rPr b="0" dirty="0"/>
              <a:t>, </a:t>
            </a:r>
            <a:r>
              <a:rPr b="0" dirty="0" err="1"/>
              <a:t>który</a:t>
            </a:r>
            <a:r>
              <a:rPr b="0" dirty="0"/>
              <a:t> </a:t>
            </a:r>
            <a:r>
              <a:rPr b="0" dirty="0" err="1"/>
              <a:t>utrzymuje</a:t>
            </a:r>
            <a:r>
              <a:rPr b="0" dirty="0"/>
              <a:t> </a:t>
            </a:r>
            <a:r>
              <a:rPr b="0" dirty="0" err="1"/>
              <a:t>się</a:t>
            </a:r>
            <a:r>
              <a:rPr b="0" dirty="0"/>
              <a:t> </a:t>
            </a:r>
            <a:r>
              <a:rPr b="0" dirty="0" err="1"/>
              <a:t>przez</a:t>
            </a:r>
            <a:r>
              <a:rPr b="0" dirty="0"/>
              <a:t> </a:t>
            </a:r>
            <a:r>
              <a:rPr b="0" dirty="0" err="1"/>
              <a:t>kilka</a:t>
            </a:r>
            <a:r>
              <a:rPr b="0" dirty="0"/>
              <a:t> </a:t>
            </a:r>
            <a:r>
              <a:rPr b="0" dirty="0" err="1"/>
              <a:t>dni</a:t>
            </a:r>
            <a:r>
              <a:rPr b="0" dirty="0"/>
              <a:t> po </a:t>
            </a:r>
            <a:r>
              <a:rPr b="0" dirty="0" err="1"/>
              <a:t>zabiegu</a:t>
            </a:r>
            <a:r>
              <a:rPr b="0" dirty="0"/>
              <a:t>. </a:t>
            </a:r>
            <a:r>
              <a:rPr b="0" dirty="0" err="1"/>
              <a:t>Wspomagają</a:t>
            </a:r>
            <a:r>
              <a:rPr b="0" dirty="0"/>
              <a:t> </a:t>
            </a:r>
            <a:r>
              <a:rPr b="0" dirty="0" err="1"/>
              <a:t>odrastanie</a:t>
            </a:r>
            <a:r>
              <a:rPr b="0" dirty="0"/>
              <a:t> </a:t>
            </a:r>
            <a:r>
              <a:rPr b="0" dirty="0" err="1"/>
              <a:t>nabłonka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sprzyjają</a:t>
            </a:r>
            <a:r>
              <a:rPr b="0" dirty="0"/>
              <a:t> </a:t>
            </a:r>
            <a:r>
              <a:rPr b="0" dirty="0" err="1"/>
              <a:t>zdrowej</a:t>
            </a:r>
            <a:r>
              <a:rPr b="0" dirty="0"/>
              <a:t> </a:t>
            </a:r>
            <a:r>
              <a:rPr b="0" dirty="0" err="1"/>
              <a:t>regeneracji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.</a:t>
            </a:r>
          </a:p>
        </p:txBody>
      </p:sp>
      <p:sp>
        <p:nvSpPr>
          <p:cNvPr id="245" name="TextBox 8"/>
          <p:cNvSpPr txBox="1"/>
          <p:nvPr/>
        </p:nvSpPr>
        <p:spPr>
          <a:xfrm>
            <a:off x="1890909" y="4077234"/>
            <a:ext cx="9229375" cy="1969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Glycolic acid 9% (</a:t>
            </a:r>
            <a:r>
              <a:rPr dirty="0" err="1"/>
              <a:t>kwas</a:t>
            </a:r>
            <a:r>
              <a:rPr dirty="0"/>
              <a:t> </a:t>
            </a:r>
            <a:r>
              <a:rPr dirty="0" err="1"/>
              <a:t>glikolowy</a:t>
            </a:r>
            <a:r>
              <a:rPr dirty="0"/>
              <a:t>): </a:t>
            </a:r>
            <a:r>
              <a:rPr b="0" dirty="0" err="1"/>
              <a:t>stymuluje</a:t>
            </a:r>
            <a:r>
              <a:rPr b="0" dirty="0"/>
              <a:t> </a:t>
            </a:r>
            <a:r>
              <a:rPr b="0" dirty="0" err="1"/>
              <a:t>aktywność</a:t>
            </a:r>
            <a:r>
              <a:rPr b="0" dirty="0"/>
              <a:t> </a:t>
            </a:r>
            <a:r>
              <a:rPr b="0" dirty="0" err="1"/>
              <a:t>komórkową</a:t>
            </a:r>
            <a:r>
              <a:rPr b="0" dirty="0"/>
              <a:t>, </a:t>
            </a:r>
            <a:r>
              <a:rPr b="0" dirty="0" err="1"/>
              <a:t>pomagając</a:t>
            </a:r>
            <a:r>
              <a:rPr b="0" dirty="0"/>
              <a:t> </a:t>
            </a:r>
            <a:r>
              <a:rPr b="0" dirty="0" err="1"/>
              <a:t>poprawić</a:t>
            </a:r>
            <a:r>
              <a:rPr b="0" dirty="0"/>
              <a:t> </a:t>
            </a:r>
            <a:r>
              <a:rPr b="0" dirty="0" err="1"/>
              <a:t>wygląd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 </a:t>
            </a:r>
            <a:r>
              <a:rPr b="0" dirty="0" err="1"/>
              <a:t>uszkodzonej</a:t>
            </a:r>
            <a:r>
              <a:rPr b="0" dirty="0"/>
              <a:t> </a:t>
            </a:r>
            <a:r>
              <a:rPr b="0" dirty="0" err="1"/>
              <a:t>przez</a:t>
            </a:r>
            <a:r>
              <a:rPr b="0" dirty="0"/>
              <a:t> </a:t>
            </a:r>
            <a:r>
              <a:rPr b="0" dirty="0" err="1"/>
              <a:t>słońce</a:t>
            </a:r>
            <a:r>
              <a:rPr b="0" dirty="0"/>
              <a:t> </a:t>
            </a:r>
            <a:r>
              <a:rPr b="0" dirty="0" err="1"/>
              <a:t>oraz</a:t>
            </a:r>
            <a:r>
              <a:rPr b="0" dirty="0"/>
              <a:t> </a:t>
            </a:r>
            <a:r>
              <a:rPr b="0" dirty="0" err="1"/>
              <a:t>zmarszczek</a:t>
            </a:r>
            <a:r>
              <a:rPr b="0" dirty="0"/>
              <a:t>. </a:t>
            </a:r>
            <a:r>
              <a:rPr b="0" dirty="0" err="1"/>
              <a:t>Przyczynia</a:t>
            </a:r>
            <a:r>
              <a:rPr b="0" dirty="0"/>
              <a:t> </a:t>
            </a:r>
            <a:r>
              <a:rPr b="0" dirty="0" err="1"/>
              <a:t>się</a:t>
            </a:r>
            <a:r>
              <a:rPr b="0" dirty="0"/>
              <a:t> do </a:t>
            </a:r>
            <a:r>
              <a:rPr b="0" dirty="0" err="1"/>
              <a:t>rozjaśnienia</a:t>
            </a:r>
            <a:r>
              <a:rPr b="0" dirty="0"/>
              <a:t> </a:t>
            </a:r>
            <a:r>
              <a:rPr b="0" dirty="0" err="1"/>
              <a:t>skóry</a:t>
            </a:r>
            <a:r>
              <a:rPr b="0" dirty="0"/>
              <a:t>, </a:t>
            </a:r>
            <a:r>
              <a:rPr b="0" dirty="0" err="1"/>
              <a:t>poprawy</a:t>
            </a:r>
            <a:r>
              <a:rPr b="0" dirty="0"/>
              <a:t> </a:t>
            </a:r>
            <a:r>
              <a:rPr b="0" dirty="0" err="1"/>
              <a:t>jej</a:t>
            </a:r>
            <a:r>
              <a:rPr b="0" dirty="0"/>
              <a:t> </a:t>
            </a:r>
            <a:r>
              <a:rPr b="0" dirty="0" err="1"/>
              <a:t>elastyczności</a:t>
            </a:r>
            <a:r>
              <a:rPr b="0" dirty="0"/>
              <a:t> </a:t>
            </a:r>
            <a:r>
              <a:rPr b="0" dirty="0" err="1"/>
              <a:t>oraz</a:t>
            </a:r>
            <a:r>
              <a:rPr b="0" dirty="0"/>
              <a:t> </a:t>
            </a:r>
            <a:r>
              <a:rPr b="0" dirty="0" err="1"/>
              <a:t>redukcji</a:t>
            </a:r>
            <a:r>
              <a:rPr b="0" dirty="0"/>
              <a:t> </a:t>
            </a:r>
            <a:r>
              <a:rPr b="0" dirty="0" err="1"/>
              <a:t>przebarwień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AHA blend 10% (</a:t>
            </a:r>
            <a:r>
              <a:rPr dirty="0" err="1"/>
              <a:t>mieszanka</a:t>
            </a:r>
            <a:r>
              <a:rPr dirty="0"/>
              <a:t> </a:t>
            </a:r>
            <a:r>
              <a:rPr dirty="0" err="1"/>
              <a:t>kwasów</a:t>
            </a:r>
            <a:r>
              <a:rPr dirty="0"/>
              <a:t> AHA – </a:t>
            </a:r>
            <a:r>
              <a:rPr dirty="0" err="1"/>
              <a:t>marakuja</a:t>
            </a:r>
            <a:r>
              <a:rPr dirty="0"/>
              <a:t>, </a:t>
            </a:r>
            <a:r>
              <a:rPr dirty="0" err="1"/>
              <a:t>cytryna</a:t>
            </a:r>
            <a:r>
              <a:rPr dirty="0"/>
              <a:t>, ananas, </a:t>
            </a:r>
            <a:r>
              <a:rPr dirty="0" err="1"/>
              <a:t>winogrono</a:t>
            </a:r>
            <a:r>
              <a:rPr dirty="0"/>
              <a:t>):</a:t>
            </a:r>
            <a:r>
              <a:rPr b="0" dirty="0"/>
              <a:t> </a:t>
            </a:r>
            <a:r>
              <a:rPr b="0" dirty="0" err="1"/>
              <a:t>delikatne</a:t>
            </a:r>
            <a:r>
              <a:rPr b="0" dirty="0"/>
              <a:t> </a:t>
            </a:r>
            <a:r>
              <a:rPr b="0" dirty="0" err="1"/>
              <a:t>złuszczanie</a:t>
            </a:r>
            <a:r>
              <a:rPr b="0" dirty="0"/>
              <a:t> </a:t>
            </a:r>
            <a:r>
              <a:rPr b="0" dirty="0" err="1"/>
              <a:t>pomaga</a:t>
            </a:r>
            <a:r>
              <a:rPr b="0" dirty="0"/>
              <a:t> </a:t>
            </a:r>
            <a:r>
              <a:rPr b="0" dirty="0" err="1"/>
              <a:t>usuwać</a:t>
            </a:r>
            <a:r>
              <a:rPr b="0" dirty="0"/>
              <a:t> </a:t>
            </a:r>
            <a:r>
              <a:rPr b="0" dirty="0" err="1"/>
              <a:t>suchy</a:t>
            </a:r>
            <a:r>
              <a:rPr b="0" dirty="0"/>
              <a:t>, </a:t>
            </a:r>
            <a:r>
              <a:rPr b="0" dirty="0" err="1"/>
              <a:t>łuszczący</a:t>
            </a:r>
            <a:r>
              <a:rPr b="0" dirty="0"/>
              <a:t> </a:t>
            </a:r>
            <a:r>
              <a:rPr b="0" dirty="0" err="1"/>
              <a:t>się</a:t>
            </a:r>
            <a:r>
              <a:rPr b="0" dirty="0"/>
              <a:t> </a:t>
            </a:r>
            <a:r>
              <a:rPr b="0" dirty="0" err="1"/>
              <a:t>martwy</a:t>
            </a:r>
            <a:r>
              <a:rPr b="0" dirty="0"/>
              <a:t> </a:t>
            </a:r>
            <a:r>
              <a:rPr b="0" dirty="0" err="1"/>
              <a:t>naskórek</a:t>
            </a:r>
            <a:r>
              <a:rPr b="0" dirty="0"/>
              <a:t>.</a:t>
            </a:r>
          </a:p>
          <a:p>
            <a:pPr algn="just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Salicylic acid 2% (</a:t>
            </a:r>
            <a:r>
              <a:rPr dirty="0" err="1"/>
              <a:t>kwas</a:t>
            </a:r>
            <a:r>
              <a:rPr dirty="0"/>
              <a:t> </a:t>
            </a:r>
            <a:r>
              <a:rPr dirty="0" err="1"/>
              <a:t>salicylowy</a:t>
            </a:r>
            <a:r>
              <a:rPr dirty="0"/>
              <a:t>): </a:t>
            </a:r>
            <a:r>
              <a:rPr b="0" dirty="0" err="1"/>
              <a:t>zmiękcza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rozluźnia</a:t>
            </a:r>
            <a:r>
              <a:rPr b="0" dirty="0"/>
              <a:t> </a:t>
            </a:r>
            <a:r>
              <a:rPr b="0" dirty="0" err="1"/>
              <a:t>martwe</a:t>
            </a:r>
            <a:r>
              <a:rPr b="0" dirty="0"/>
              <a:t> </a:t>
            </a:r>
            <a:r>
              <a:rPr b="0" dirty="0" err="1"/>
              <a:t>komórki</a:t>
            </a:r>
            <a:r>
              <a:rPr b="0" dirty="0"/>
              <a:t> </a:t>
            </a:r>
            <a:r>
              <a:rPr b="0" dirty="0" err="1"/>
              <a:t>naskórka</a:t>
            </a:r>
            <a:r>
              <a:rPr b="0" dirty="0"/>
              <a:t>, </a:t>
            </a:r>
            <a:r>
              <a:rPr b="0" dirty="0" err="1"/>
              <a:t>stymuluje</a:t>
            </a:r>
            <a:r>
              <a:rPr b="0" dirty="0"/>
              <a:t> </a:t>
            </a:r>
            <a:r>
              <a:rPr b="0" dirty="0" err="1"/>
              <a:t>odnowę</a:t>
            </a:r>
            <a:r>
              <a:rPr b="0" dirty="0"/>
              <a:t> </a:t>
            </a:r>
            <a:r>
              <a:rPr b="0" dirty="0" err="1"/>
              <a:t>komórkową</a:t>
            </a:r>
            <a:r>
              <a:rPr b="0" dirty="0"/>
              <a:t> </a:t>
            </a:r>
            <a:r>
              <a:rPr b="0" dirty="0" err="1"/>
              <a:t>oraz</a:t>
            </a:r>
            <a:r>
              <a:rPr b="0" dirty="0"/>
              <a:t> </a:t>
            </a:r>
            <a:r>
              <a:rPr b="0" dirty="0" err="1"/>
              <a:t>pomaga</a:t>
            </a:r>
            <a:r>
              <a:rPr b="0" dirty="0"/>
              <a:t> </a:t>
            </a:r>
            <a:r>
              <a:rPr b="0" dirty="0" err="1"/>
              <a:t>rozjaśniać</a:t>
            </a:r>
            <a:r>
              <a:rPr b="0" dirty="0"/>
              <a:t> </a:t>
            </a:r>
            <a:r>
              <a:rPr b="0" dirty="0" err="1"/>
              <a:t>ciemne</a:t>
            </a:r>
            <a:r>
              <a:rPr b="0" dirty="0"/>
              <a:t> </a:t>
            </a:r>
            <a:r>
              <a:rPr b="0" dirty="0" err="1"/>
              <a:t>plamy</a:t>
            </a:r>
            <a:r>
              <a:rPr b="0" dirty="0"/>
              <a:t> </a:t>
            </a:r>
            <a:r>
              <a:rPr b="0" dirty="0" err="1"/>
              <a:t>i</a:t>
            </a:r>
            <a:r>
              <a:rPr b="0" dirty="0"/>
              <a:t> </a:t>
            </a:r>
            <a:r>
              <a:rPr b="0" dirty="0" err="1"/>
              <a:t>przebarwienia</a:t>
            </a:r>
            <a:r>
              <a:rPr b="0" dirty="0"/>
              <a:t>.</a:t>
            </a:r>
          </a:p>
        </p:txBody>
      </p:sp>
      <p:sp>
        <p:nvSpPr>
          <p:cNvPr id="246" name="TextBox 1"/>
          <p:cNvSpPr txBox="1"/>
          <p:nvPr/>
        </p:nvSpPr>
        <p:spPr>
          <a:xfrm>
            <a:off x="45719" y="481353"/>
            <a:ext cx="121005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ACTIVE INGREDIENTS </a:t>
            </a:r>
          </a:p>
        </p:txBody>
      </p:sp>
      <p:pic>
        <p:nvPicPr>
          <p:cNvPr id="247" name="Picture 9" descr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41" y="1754535"/>
            <a:ext cx="788872" cy="130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Picture 16" descr="Picture 16"/>
          <p:cNvPicPr>
            <a:picLocks noChangeAspect="1"/>
          </p:cNvPicPr>
          <p:nvPr/>
        </p:nvPicPr>
        <p:blipFill>
          <a:blip r:embed="rId5"/>
          <a:srcRect l="33809" t="34086" r="42732" b="23207"/>
          <a:stretch>
            <a:fillRect/>
          </a:stretch>
        </p:blipFill>
        <p:spPr>
          <a:xfrm>
            <a:off x="864441" y="4077234"/>
            <a:ext cx="530472" cy="1448593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TextBox 7"/>
          <p:cNvSpPr txBox="1"/>
          <p:nvPr/>
        </p:nvSpPr>
        <p:spPr>
          <a:xfrm>
            <a:off x="58704" y="1123391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      PEELING POWDER No.3  </a:t>
            </a:r>
          </a:p>
        </p:txBody>
      </p:sp>
      <p:sp>
        <p:nvSpPr>
          <p:cNvPr id="250" name="TextBox 10"/>
          <p:cNvSpPr txBox="1"/>
          <p:nvPr/>
        </p:nvSpPr>
        <p:spPr>
          <a:xfrm>
            <a:off x="45719" y="3446088"/>
            <a:ext cx="12087577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      PEELING LOTION No.3 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914" r="3104"/>
          <a:stretch>
            <a:fillRect/>
          </a:stretch>
        </p:blipFill>
        <p:spPr>
          <a:xfrm>
            <a:off x="-146578" y="-2458"/>
            <a:ext cx="121920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extBox 2"/>
          <p:cNvSpPr txBox="1"/>
          <p:nvPr/>
        </p:nvSpPr>
        <p:spPr>
          <a:xfrm>
            <a:off x="8658814" y="3414252"/>
            <a:ext cx="3291769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 sz="1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 dirty="0"/>
              <a:t>Mimo </a:t>
            </a:r>
            <a:r>
              <a:rPr b="0" dirty="0" err="1"/>
              <a:t>że</a:t>
            </a:r>
            <a:r>
              <a:rPr b="0" dirty="0"/>
              <a:t> </a:t>
            </a:r>
            <a:r>
              <a:rPr dirty="0"/>
              <a:t>Strength 3 ma </a:t>
            </a:r>
            <a:r>
              <a:rPr dirty="0" err="1"/>
              <a:t>najmniej</a:t>
            </a:r>
            <a:r>
              <a:rPr dirty="0"/>
              <a:t> </a:t>
            </a:r>
            <a:r>
              <a:rPr dirty="0" err="1"/>
              <a:t>igieł</a:t>
            </a:r>
            <a:r>
              <a:rPr b="0" dirty="0"/>
              <a:t>, jest </a:t>
            </a:r>
            <a:r>
              <a:rPr dirty="0" err="1"/>
              <a:t>najsilniejszy</a:t>
            </a:r>
            <a:r>
              <a:rPr dirty="0"/>
              <a:t> </a:t>
            </a:r>
            <a:r>
              <a:rPr dirty="0" err="1"/>
              <a:t>klinicznie</a:t>
            </a:r>
            <a:r>
              <a:rPr b="0" dirty="0"/>
              <a:t>, </a:t>
            </a:r>
            <a:r>
              <a:rPr b="0" dirty="0" err="1"/>
              <a:t>ponieważ</a:t>
            </a:r>
            <a:r>
              <a:rPr b="0" dirty="0"/>
              <a:t> </a:t>
            </a:r>
            <a:r>
              <a:rPr b="0" dirty="0" err="1"/>
              <a:t>zawiera</a:t>
            </a:r>
            <a:r>
              <a:rPr b="0" dirty="0"/>
              <a:t> </a:t>
            </a:r>
            <a:r>
              <a:rPr dirty="0" err="1"/>
              <a:t>inne</a:t>
            </a:r>
            <a:r>
              <a:rPr dirty="0"/>
              <a:t> </a:t>
            </a:r>
            <a:r>
              <a:rPr dirty="0" err="1"/>
              <a:t>stężenia</a:t>
            </a:r>
            <a:r>
              <a:rPr dirty="0"/>
              <a:t> </a:t>
            </a:r>
            <a:r>
              <a:rPr dirty="0" err="1"/>
              <a:t>kwasów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składników</a:t>
            </a:r>
            <a:r>
              <a:rPr dirty="0"/>
              <a:t> </a:t>
            </a:r>
            <a:r>
              <a:rPr dirty="0" err="1"/>
              <a:t>aktywnych</a:t>
            </a:r>
            <a:r>
              <a:rPr b="0" dirty="0"/>
              <a:t>, a </a:t>
            </a:r>
            <a:r>
              <a:rPr b="0" dirty="0" err="1"/>
              <a:t>nie</a:t>
            </a:r>
            <a:r>
              <a:rPr b="0" dirty="0"/>
              <a:t> </a:t>
            </a:r>
            <a:r>
              <a:rPr b="0" dirty="0" err="1"/>
              <a:t>tylko</a:t>
            </a:r>
            <a:r>
              <a:rPr b="0" dirty="0"/>
              <a:t> </a:t>
            </a:r>
            <a:r>
              <a:rPr b="0" dirty="0" err="1"/>
              <a:t>ilość</a:t>
            </a:r>
            <a:r>
              <a:rPr b="0" dirty="0"/>
              <a:t> </a:t>
            </a:r>
            <a:r>
              <a:rPr b="0" dirty="0" err="1"/>
              <a:t>spikul</a:t>
            </a:r>
            <a:r>
              <a:rPr b="0" dirty="0"/>
              <a:t>.</a:t>
            </a:r>
          </a:p>
        </p:txBody>
      </p:sp>
      <p:sp>
        <p:nvSpPr>
          <p:cNvPr id="255" name="TextBox 1"/>
          <p:cNvSpPr txBox="1"/>
          <p:nvPr/>
        </p:nvSpPr>
        <p:spPr>
          <a:xfrm>
            <a:off x="8582058" y="1176568"/>
            <a:ext cx="3445283" cy="192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DERMO PEEL RENEWAL</a:t>
            </a:r>
          </a:p>
          <a:p>
            <a:pPr algn="ctr">
              <a:defRPr sz="2400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t>PEELING STRENGTH No.3 </a:t>
            </a:r>
          </a:p>
        </p:txBody>
      </p:sp>
      <p:pic>
        <p:nvPicPr>
          <p:cNvPr id="256" name="IMG_9418.JPG" descr="IMG_9418.JPG"/>
          <p:cNvPicPr>
            <a:picLocks noChangeAspect="1"/>
          </p:cNvPicPr>
          <p:nvPr/>
        </p:nvPicPr>
        <p:blipFill>
          <a:blip r:embed="rId4"/>
          <a:srcRect l="801"/>
          <a:stretch>
            <a:fillRect/>
          </a:stretch>
        </p:blipFill>
        <p:spPr>
          <a:xfrm>
            <a:off x="-146578" y="-2458"/>
            <a:ext cx="8633797" cy="68604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914" r="3104"/>
          <a:stretch>
            <a:fillRect/>
          </a:stretch>
        </p:blipFill>
        <p:spPr>
          <a:xfrm>
            <a:off x="-33974" y="0"/>
            <a:ext cx="121920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extBox 2"/>
          <p:cNvSpPr txBox="1"/>
          <p:nvPr/>
        </p:nvSpPr>
        <p:spPr>
          <a:xfrm>
            <a:off x="6380057" y="1935842"/>
            <a:ext cx="5254955" cy="7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spcBef>
                <a:spcPts val="600"/>
              </a:spcBef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zabiegach z biomikroigłami głębokość działania nie zależy tylko od długości igły. Kluczowe są tarcie i czas masażu, które dosłownie „wkręcają” mikroigły w skórę.</a:t>
            </a:r>
          </a:p>
        </p:txBody>
      </p:sp>
      <p:pic>
        <p:nvPicPr>
          <p:cNvPr id="261" name="IMG_9412.JPG" descr="IMG_94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19" y="-601419"/>
            <a:ext cx="5123215" cy="7684821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DERMO PEEL BIOMICRONEEDLING"/>
          <p:cNvSpPr txBox="1"/>
          <p:nvPr/>
        </p:nvSpPr>
        <p:spPr>
          <a:xfrm>
            <a:off x="6147761" y="724487"/>
            <a:ext cx="5464334" cy="108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90000"/>
              </a:lnSpc>
              <a:defRPr sz="34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t>DERMO PEEL </a:t>
            </a:r>
            <a:r>
              <a:rPr>
                <a:latin typeface="Montserrat"/>
                <a:ea typeface="Montserrat"/>
                <a:cs typeface="Montserrat"/>
                <a:sym typeface="Montserrat"/>
              </a:rPr>
              <a:t>BIOMICRONEEDLING</a:t>
            </a:r>
          </a:p>
        </p:txBody>
      </p:sp>
      <p:sp>
        <p:nvSpPr>
          <p:cNvPr id="263" name="Mechanizm „wkręcania” igieł. Spikule mają strukturę podobną do mikroskopijnych kolców krzemionkowych. Podczas masażu:…"/>
          <p:cNvSpPr txBox="1"/>
          <p:nvPr/>
        </p:nvSpPr>
        <p:spPr>
          <a:xfrm>
            <a:off x="6380057" y="2971875"/>
            <a:ext cx="5254956" cy="3539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599" indent="-228599">
              <a:buSzPct val="100000"/>
              <a:buChar char="•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Mechanizm „wkręcania” igieł. Spikule mają strukturę podobną do mikroskopijnych kolców krzemionkowych. Podczas masażu:</a:t>
            </a:r>
          </a:p>
          <a:p>
            <a:pPr marL="914400" lvl="3" indent="-228600">
              <a:buSzPct val="100000"/>
              <a:buAutoNum type="arabicPeriod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nacisk powoduje kontakt z naskórkiem</a:t>
            </a:r>
          </a:p>
          <a:p>
            <a:pPr marL="914400" lvl="3" indent="-228600">
              <a:buSzPct val="100000"/>
              <a:buAutoNum type="arabicPeriod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ruch kolisty lub posuwisty </a:t>
            </a:r>
            <a:r>
              <a:rPr b="1"/>
              <a:t>ustawia igły pionowo</a:t>
            </a:r>
          </a:p>
          <a:p>
            <a:pPr marL="914400" lvl="3" indent="-228600">
              <a:buSzPct val="100000"/>
              <a:buAutoNum type="arabicPeriod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kolejne ruchy wciskają je głębiej</a:t>
            </a:r>
          </a:p>
          <a:p>
            <a:pPr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działa podobnie jak mikroskopijna szczotka z kolcami.</a:t>
            </a:r>
          </a:p>
          <a:p>
            <a:pPr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228600" indent="-228600">
              <a:buSzPct val="100000"/>
              <a:buChar char="•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 dłuższy masaż → tym więcej igieł penetruje. Nie wszystkie spikule wchodzą w skórę od razu. </a:t>
            </a:r>
            <a:br/>
            <a:r>
              <a:t>Czas masażu  procent spikul w skórze</a:t>
            </a:r>
          </a:p>
          <a:p>
            <a:pPr marL="882315" lvl="2" indent="-120315" defTabSz="457200">
              <a:buSzPct val="60000"/>
              <a:buBlip>
                <a:blip r:embed="rId5"/>
              </a:buBlip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1–2 min ok. 20–30%</a:t>
            </a:r>
          </a:p>
          <a:p>
            <a:pPr marL="882315" lvl="2" indent="-120315" defTabSz="457200">
              <a:buSzPct val="60000"/>
              <a:buBlip>
                <a:blip r:embed="rId5"/>
              </a:buBlip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3–5 min ok. 40–60%</a:t>
            </a:r>
          </a:p>
          <a:p>
            <a:pPr marL="882315" lvl="2" indent="-120315" defTabSz="457200">
              <a:buSzPct val="60000"/>
              <a:buBlip>
                <a:blip r:embed="rId5"/>
              </a:buBlip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 8–10 min nawet </a:t>
            </a:r>
            <a:r>
              <a:rPr b="1"/>
              <a:t>70–90%</a:t>
            </a:r>
          </a:p>
          <a:p>
            <a:pPr marL="228600" indent="-228600">
              <a:buSzPct val="100000"/>
              <a:buChar char="•"/>
              <a:defRPr sz="15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 b="1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2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2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63">
                                            <p:txEl>
                                              <p:charRg st="491" end="4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3">
                                            <p:txEl>
                                              <p:charRg st="491" end="49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3">
                                            <p:txEl>
                                              <p:charRg st="491" end="49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" grpId="0" build="p" bldLvl="5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914" r="3104"/>
          <a:stretch>
            <a:fillRect/>
          </a:stretch>
        </p:blipFill>
        <p:spPr>
          <a:xfrm>
            <a:off x="-3121" y="-130374"/>
            <a:ext cx="1219200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TextBox 2"/>
          <p:cNvSpPr txBox="1"/>
          <p:nvPr/>
        </p:nvSpPr>
        <p:spPr>
          <a:xfrm>
            <a:off x="6138671" y="1226322"/>
            <a:ext cx="5660040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just">
              <a:spcBef>
                <a:spcPts val="600"/>
              </a:spcBef>
              <a:defRPr sz="16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 </a:t>
            </a:r>
            <a:r>
              <a:rPr dirty="0" err="1"/>
              <a:t>zabiegach</a:t>
            </a:r>
            <a:r>
              <a:rPr dirty="0"/>
              <a:t> z </a:t>
            </a:r>
            <a:r>
              <a:rPr dirty="0" err="1"/>
              <a:t>biomikroigłami</a:t>
            </a:r>
            <a:r>
              <a:rPr dirty="0"/>
              <a:t> </a:t>
            </a:r>
            <a:r>
              <a:rPr dirty="0" err="1"/>
              <a:t>głębokość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zależy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od </a:t>
            </a:r>
            <a:r>
              <a:rPr dirty="0" err="1"/>
              <a:t>długości</a:t>
            </a:r>
            <a:r>
              <a:rPr dirty="0"/>
              <a:t> </a:t>
            </a:r>
            <a:r>
              <a:rPr dirty="0" err="1"/>
              <a:t>igły</a:t>
            </a:r>
            <a:r>
              <a:rPr dirty="0"/>
              <a:t>. </a:t>
            </a:r>
            <a:r>
              <a:rPr dirty="0" err="1"/>
              <a:t>Kluczowe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gęstość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konsystencja</a:t>
            </a:r>
            <a:r>
              <a:rPr dirty="0"/>
              <a:t> </a:t>
            </a:r>
            <a:r>
              <a:rPr dirty="0" err="1"/>
              <a:t>produktu</a:t>
            </a:r>
            <a:r>
              <a:rPr dirty="0"/>
              <a:t>.</a:t>
            </a:r>
          </a:p>
        </p:txBody>
      </p:sp>
      <p:sp>
        <p:nvSpPr>
          <p:cNvPr id="268" name="DERMO PEEL BIOMICRONEEDLING"/>
          <p:cNvSpPr txBox="1"/>
          <p:nvPr/>
        </p:nvSpPr>
        <p:spPr>
          <a:xfrm>
            <a:off x="6138671" y="174059"/>
            <a:ext cx="5785558" cy="1034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90000"/>
              </a:lnSpc>
              <a:defRPr sz="34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DERMO PEEL </a:t>
            </a:r>
            <a:r>
              <a:rPr dirty="0">
                <a:latin typeface="Montserrat"/>
                <a:ea typeface="Montserrat"/>
                <a:cs typeface="Montserrat"/>
                <a:sym typeface="Montserrat"/>
              </a:rPr>
              <a:t>BIOMICRONEEDLING</a:t>
            </a:r>
          </a:p>
        </p:txBody>
      </p:sp>
      <p:sp>
        <p:nvSpPr>
          <p:cNvPr id="269" name="Gęsta pasta = silniejsza penetracja…"/>
          <p:cNvSpPr txBox="1"/>
          <p:nvPr/>
        </p:nvSpPr>
        <p:spPr>
          <a:xfrm>
            <a:off x="6138670" y="2075453"/>
            <a:ext cx="5898423" cy="4832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Gęsta</a:t>
            </a:r>
            <a:r>
              <a:rPr dirty="0"/>
              <a:t> pasta = </a:t>
            </a:r>
            <a:r>
              <a:rPr dirty="0" err="1"/>
              <a:t>silniejsza</a:t>
            </a:r>
            <a:r>
              <a:rPr dirty="0"/>
              <a:t> </a:t>
            </a:r>
            <a:r>
              <a:rPr dirty="0" err="1"/>
              <a:t>penetracja</a:t>
            </a: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Jeżeli</a:t>
            </a:r>
            <a:r>
              <a:rPr dirty="0"/>
              <a:t> </a:t>
            </a:r>
            <a:r>
              <a:rPr dirty="0" err="1"/>
              <a:t>dodamy</a:t>
            </a:r>
            <a:r>
              <a:rPr dirty="0"/>
              <a:t> </a:t>
            </a:r>
            <a:r>
              <a:rPr dirty="0" err="1"/>
              <a:t>mało</a:t>
            </a:r>
            <a:r>
              <a:rPr dirty="0"/>
              <a:t> </a:t>
            </a:r>
            <a:r>
              <a:rPr dirty="0" err="1"/>
              <a:t>płynu</a:t>
            </a:r>
            <a:r>
              <a:rPr dirty="0"/>
              <a:t>, </a:t>
            </a:r>
            <a:r>
              <a:rPr dirty="0" err="1"/>
              <a:t>powstaje</a:t>
            </a:r>
            <a:r>
              <a:rPr dirty="0"/>
              <a:t> </a:t>
            </a:r>
            <a:r>
              <a:rPr dirty="0" err="1"/>
              <a:t>gęsta</a:t>
            </a:r>
            <a:r>
              <a:rPr dirty="0"/>
              <a:t> masa.</a:t>
            </a:r>
          </a:p>
          <a:p>
            <a:pPr marL="457200" indent="-317500">
              <a:buSzPct val="100000"/>
              <a:buFont typeface="Times Roman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skoncentrowane</a:t>
            </a:r>
            <a:endParaRPr dirty="0"/>
          </a:p>
          <a:p>
            <a:pPr marL="457200" indent="-317500">
              <a:buSzPct val="100000"/>
              <a:buFont typeface="Times Roman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masaż</a:t>
            </a:r>
            <a:r>
              <a:rPr dirty="0"/>
              <a:t> </a:t>
            </a:r>
            <a:r>
              <a:rPr dirty="0" err="1"/>
              <a:t>powoduje</a:t>
            </a:r>
            <a:r>
              <a:rPr dirty="0"/>
              <a:t> </a:t>
            </a:r>
            <a:r>
              <a:rPr dirty="0" err="1"/>
              <a:t>większe</a:t>
            </a:r>
            <a:r>
              <a:rPr dirty="0"/>
              <a:t> </a:t>
            </a:r>
            <a:r>
              <a:rPr dirty="0" err="1"/>
              <a:t>tarcie</a:t>
            </a:r>
            <a:endParaRPr dirty="0"/>
          </a:p>
          <a:p>
            <a:pPr marL="457200" indent="-317500">
              <a:buSzPct val="100000"/>
              <a:buFont typeface="Times Roman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więcej</a:t>
            </a:r>
            <a:r>
              <a:rPr dirty="0"/>
              <a:t> </a:t>
            </a:r>
            <a:r>
              <a:rPr dirty="0" err="1"/>
              <a:t>igieł</a:t>
            </a:r>
            <a:r>
              <a:rPr dirty="0"/>
              <a:t> </a:t>
            </a:r>
            <a:r>
              <a:rPr dirty="0" err="1"/>
              <a:t>wbija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naskórek</a:t>
            </a: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 err="1"/>
              <a:t>Efekt</a:t>
            </a:r>
            <a:r>
              <a:rPr b="1" dirty="0"/>
              <a:t>:</a:t>
            </a:r>
            <a:r>
              <a:rPr dirty="0"/>
              <a:t> </a:t>
            </a:r>
            <a:r>
              <a:rPr dirty="0" err="1"/>
              <a:t>silniejsze</a:t>
            </a:r>
            <a:r>
              <a:rPr dirty="0"/>
              <a:t> </a:t>
            </a:r>
            <a:r>
              <a:rPr dirty="0" err="1"/>
              <a:t>kłucie</a:t>
            </a:r>
            <a:r>
              <a:rPr dirty="0"/>
              <a:t>, </a:t>
            </a:r>
            <a:r>
              <a:rPr dirty="0" err="1"/>
              <a:t>mocniejsza</a:t>
            </a:r>
            <a:r>
              <a:rPr dirty="0"/>
              <a:t> </a:t>
            </a:r>
            <a:r>
              <a:rPr dirty="0" err="1"/>
              <a:t>reakcja</a:t>
            </a:r>
            <a:r>
              <a:rPr dirty="0"/>
              <a:t> </a:t>
            </a:r>
            <a:r>
              <a:rPr dirty="0" err="1"/>
              <a:t>zapalna</a:t>
            </a:r>
            <a:r>
              <a:rPr dirty="0"/>
              <a:t>, </a:t>
            </a:r>
            <a:r>
              <a:rPr dirty="0" err="1"/>
              <a:t>większa</a:t>
            </a:r>
            <a:r>
              <a:rPr dirty="0"/>
              <a:t> </a:t>
            </a:r>
            <a:r>
              <a:rPr dirty="0" err="1"/>
              <a:t>stymulacja</a:t>
            </a:r>
            <a:r>
              <a:rPr dirty="0"/>
              <a:t> </a:t>
            </a:r>
            <a:r>
              <a:rPr dirty="0" err="1"/>
              <a:t>kolagenu</a:t>
            </a:r>
            <a:r>
              <a:rPr dirty="0"/>
              <a:t>.</a:t>
            </a:r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Jeżeli</a:t>
            </a:r>
            <a:r>
              <a:rPr dirty="0"/>
              <a:t> </a:t>
            </a:r>
            <a:r>
              <a:rPr dirty="0" err="1"/>
              <a:t>dodamy</a:t>
            </a:r>
            <a:r>
              <a:rPr dirty="0"/>
              <a:t> </a:t>
            </a:r>
            <a:r>
              <a:rPr dirty="0" err="1"/>
              <a:t>więcej</a:t>
            </a:r>
            <a:r>
              <a:rPr dirty="0"/>
              <a:t> </a:t>
            </a:r>
            <a:r>
              <a:rPr dirty="0" err="1"/>
              <a:t>wody</a:t>
            </a:r>
            <a:r>
              <a:rPr dirty="0"/>
              <a:t> / </a:t>
            </a:r>
            <a:r>
              <a:rPr dirty="0" err="1"/>
              <a:t>aktywatora</a:t>
            </a:r>
            <a:r>
              <a:rPr dirty="0"/>
              <a:t>:</a:t>
            </a:r>
          </a:p>
          <a:p>
            <a:pPr marL="457200" indent="-317500">
              <a:buSzPct val="100000"/>
              <a:buFont typeface="Times Roman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spikule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b="1" dirty="0" err="1"/>
              <a:t>rozproszone</a:t>
            </a:r>
            <a:endParaRPr b="1" dirty="0"/>
          </a:p>
          <a:p>
            <a:pPr marL="457200" indent="-317500">
              <a:buSzPct val="100000"/>
              <a:buFont typeface="Times Roman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pasta </a:t>
            </a:r>
            <a:r>
              <a:rPr dirty="0" err="1"/>
              <a:t>ślizga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po </a:t>
            </a:r>
            <a:r>
              <a:rPr dirty="0" err="1"/>
              <a:t>skórze</a:t>
            </a: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mniej</a:t>
            </a:r>
            <a:r>
              <a:rPr dirty="0"/>
              <a:t> </a:t>
            </a:r>
            <a:r>
              <a:rPr dirty="0" err="1"/>
              <a:t>igieł</a:t>
            </a:r>
            <a:r>
              <a:rPr dirty="0"/>
              <a:t> </a:t>
            </a:r>
            <a:r>
              <a:rPr dirty="0" err="1"/>
              <a:t>wnika</a:t>
            </a:r>
            <a:r>
              <a:rPr dirty="0"/>
              <a:t> w </a:t>
            </a:r>
            <a:r>
              <a:rPr dirty="0" err="1"/>
              <a:t>tkankę</a:t>
            </a:r>
            <a:r>
              <a:rPr dirty="0"/>
              <a:t>.</a:t>
            </a:r>
            <a:br>
              <a:rPr dirty="0"/>
            </a:br>
            <a:r>
              <a:rPr b="1" dirty="0" err="1"/>
              <a:t>Efekt</a:t>
            </a:r>
            <a:r>
              <a:rPr dirty="0"/>
              <a:t>: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działa</a:t>
            </a:r>
            <a:r>
              <a:rPr dirty="0"/>
              <a:t> </a:t>
            </a:r>
            <a:r>
              <a:rPr dirty="0" err="1"/>
              <a:t>bardziej</a:t>
            </a:r>
            <a:r>
              <a:rPr dirty="0"/>
              <a:t> jak </a:t>
            </a:r>
            <a:r>
              <a:rPr b="1" dirty="0"/>
              <a:t>peeling </a:t>
            </a:r>
            <a:r>
              <a:rPr b="1" dirty="0" err="1"/>
              <a:t>złuszczający</a:t>
            </a:r>
            <a:r>
              <a:rPr b="1" dirty="0"/>
              <a:t>, </a:t>
            </a:r>
            <a:r>
              <a:rPr dirty="0" err="1"/>
              <a:t>mniejsza</a:t>
            </a:r>
            <a:r>
              <a:rPr dirty="0"/>
              <a:t> </a:t>
            </a:r>
            <a:r>
              <a:rPr dirty="0" err="1"/>
              <a:t>penetracja</a:t>
            </a:r>
            <a:r>
              <a:rPr dirty="0"/>
              <a:t>.</a:t>
            </a:r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Dlatego</a:t>
            </a:r>
            <a:r>
              <a:rPr dirty="0"/>
              <a:t> w </a:t>
            </a:r>
            <a:r>
              <a:rPr b="1" dirty="0"/>
              <a:t>DERMO PEEL</a:t>
            </a:r>
            <a:r>
              <a:rPr dirty="0"/>
              <a:t> </a:t>
            </a:r>
            <a:r>
              <a:rPr dirty="0" err="1"/>
              <a:t>wszystko</a:t>
            </a:r>
            <a:r>
              <a:rPr dirty="0"/>
              <a:t> jest </a:t>
            </a:r>
            <a:r>
              <a:rPr dirty="0" err="1"/>
              <a:t>odmierzone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proporcje</a:t>
            </a:r>
            <a:r>
              <a:rPr dirty="0"/>
              <a:t> </a:t>
            </a:r>
            <a:r>
              <a:rPr dirty="0" err="1"/>
              <a:t>mieszania</a:t>
            </a:r>
            <a:r>
              <a:rPr dirty="0"/>
              <a:t> </a:t>
            </a:r>
            <a:r>
              <a:rPr dirty="0" err="1"/>
              <a:t>pozwalają</a:t>
            </a:r>
            <a:r>
              <a:rPr dirty="0"/>
              <a:t>:</a:t>
            </a:r>
          </a:p>
          <a:p>
            <a:pPr marL="521368" lvl="1" indent="-140368">
              <a:buSzPct val="100000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utrzymać</a:t>
            </a:r>
            <a:r>
              <a:rPr dirty="0"/>
              <a:t> </a:t>
            </a:r>
            <a:r>
              <a:rPr dirty="0" err="1"/>
              <a:t>przewidywalną</a:t>
            </a:r>
            <a:r>
              <a:rPr dirty="0"/>
              <a:t> </a:t>
            </a:r>
            <a:r>
              <a:rPr dirty="0" err="1"/>
              <a:t>głębokość</a:t>
            </a:r>
            <a:r>
              <a:rPr dirty="0"/>
              <a:t> </a:t>
            </a:r>
            <a:r>
              <a:rPr dirty="0" err="1"/>
              <a:t>działania</a:t>
            </a:r>
            <a:endParaRPr dirty="0"/>
          </a:p>
          <a:p>
            <a:pPr marL="521368" lvl="1" indent="-140368">
              <a:buSzPct val="100000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zmniejszyć</a:t>
            </a:r>
            <a:r>
              <a:rPr dirty="0"/>
              <a:t> </a:t>
            </a:r>
            <a:r>
              <a:rPr dirty="0" err="1"/>
              <a:t>ryzyko</a:t>
            </a:r>
            <a:r>
              <a:rPr dirty="0"/>
              <a:t> </a:t>
            </a:r>
            <a:r>
              <a:rPr dirty="0" err="1"/>
              <a:t>podrażnień</a:t>
            </a:r>
            <a:endParaRPr dirty="0"/>
          </a:p>
          <a:p>
            <a:pPr marL="521368" lvl="1" indent="-140368">
              <a:buSzPct val="100000"/>
              <a:buChar char="•"/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kontrolować</a:t>
            </a:r>
            <a:r>
              <a:rPr dirty="0"/>
              <a:t> </a:t>
            </a:r>
            <a:r>
              <a:rPr dirty="0" err="1"/>
              <a:t>reakcję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>
              <a:defRPr sz="14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pic>
        <p:nvPicPr>
          <p:cNvPr id="270" name="IMG_9476.jpeg" descr="IMG_9476.jpeg"/>
          <p:cNvPicPr>
            <a:picLocks noChangeAspect="1"/>
          </p:cNvPicPr>
          <p:nvPr/>
        </p:nvPicPr>
        <p:blipFill>
          <a:blip r:embed="rId4"/>
          <a:srcRect r="11755"/>
          <a:stretch>
            <a:fillRect/>
          </a:stretch>
        </p:blipFill>
        <p:spPr>
          <a:xfrm>
            <a:off x="-360358" y="-130374"/>
            <a:ext cx="6281928" cy="71187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26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6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6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6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26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6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26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6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26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6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8" fill="hold"/>
                                        <p:tgtEl>
                                          <p:spTgt spid="26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6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6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6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5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/>
                                        <p:tgtEl>
                                          <p:spTgt spid="269">
                                            <p:txEl>
                                              <p:charRg st="633" end="6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69">
                                            <p:txEl>
                                              <p:charRg st="633" end="63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69">
                                            <p:txEl>
                                              <p:charRg st="633" end="63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69">
                                            <p:txEl>
                                              <p:charRg st="633" end="6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69">
                                            <p:txEl>
                                              <p:charRg st="633" end="6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5" descr="Picture 5"/>
          <p:cNvPicPr>
            <a:picLocks noChangeAspect="1"/>
          </p:cNvPicPr>
          <p:nvPr/>
        </p:nvPicPr>
        <p:blipFill>
          <a:blip r:embed="rId2">
            <a:alphaModFix amt="85000"/>
          </a:blip>
          <a:srcRect l="1914" r="3104"/>
          <a:stretch>
            <a:fillRect/>
          </a:stretch>
        </p:blipFill>
        <p:spPr>
          <a:xfrm>
            <a:off x="-3342680" y="0"/>
            <a:ext cx="12192001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790686" y="5477354"/>
            <a:ext cx="723127" cy="1769688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TextBox 2"/>
          <p:cNvSpPr txBox="1"/>
          <p:nvPr/>
        </p:nvSpPr>
        <p:spPr>
          <a:xfrm>
            <a:off x="367740" y="1468636"/>
            <a:ext cx="4971176" cy="4278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Dlaczego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kłuje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” po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zabiegu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700"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masażu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317500">
              <a:buSzPct val="100000"/>
              <a:buFont typeface="Times Roman"/>
              <a:buChar char="•"/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tysiące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lub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miliony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pozostają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zakotwiczone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skórze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317500">
              <a:buSzPct val="100000"/>
              <a:buFont typeface="Times Roman"/>
              <a:buChar char="•"/>
              <a:defRPr sz="1700">
                <a:solidFill>
                  <a:srgbClr val="535353"/>
                </a:solidFill>
              </a:defRPr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rzy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ruchu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delikatnie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drażnią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zakończenia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nerwowe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317500">
              <a:buSzPct val="100000"/>
              <a:buFont typeface="Times Roman"/>
              <a:buChar char="•"/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Dlatego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pacjent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czuje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igiełki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mrowienie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pieczenie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przy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dotyku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To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uczucie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zwykle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trwa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24–48 h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Dlaczego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skóra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złuszcza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się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po 2–4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dniac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h?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Pozostawione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spikule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317500">
              <a:buSzPct val="100000"/>
              <a:buChar char="•"/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stopniowo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wypychane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są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przez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naskórek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317500">
              <a:buSzPct val="100000"/>
              <a:buChar char="•"/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powodują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mikrostan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zapalny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317500">
              <a:buSzPct val="100000"/>
              <a:buChar char="•"/>
              <a:defRPr sz="1700">
                <a:solidFill>
                  <a:srgbClr val="535353"/>
                </a:solidFill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przyspieszają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odnowę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keratynocytów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317500">
              <a:buSzPct val="100000"/>
              <a:buFont typeface="Times Roman"/>
              <a:buChar char="•"/>
              <a:defRPr sz="1700">
                <a:solidFill>
                  <a:srgbClr val="535353"/>
                </a:solidFill>
              </a:defRPr>
            </a:pPr>
            <a:endParaRPr dirty="0"/>
          </a:p>
        </p:txBody>
      </p:sp>
      <p:sp>
        <p:nvSpPr>
          <p:cNvPr id="275" name="DERMO PEEL BIOMICRONEEDLING Q&amp;A"/>
          <p:cNvSpPr txBox="1"/>
          <p:nvPr/>
        </p:nvSpPr>
        <p:spPr>
          <a:xfrm>
            <a:off x="322647" y="554208"/>
            <a:ext cx="11340717" cy="61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90000"/>
              </a:lnSpc>
              <a:defRPr sz="3400">
                <a:solidFill>
                  <a:srgbClr val="00827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pPr>
            <a:r>
              <a:rPr dirty="0"/>
              <a:t>DERMO PEEL </a:t>
            </a:r>
            <a:r>
              <a:rPr dirty="0">
                <a:latin typeface="Montserrat"/>
                <a:ea typeface="Montserrat"/>
                <a:cs typeface="Montserrat"/>
                <a:sym typeface="Montserrat"/>
              </a:rPr>
              <a:t>BIOMICRONEEDLING Q&amp;A</a:t>
            </a:r>
          </a:p>
        </p:txBody>
      </p:sp>
      <p:pic>
        <p:nvPicPr>
          <p:cNvPr id="276" name="IMG_9414.JPG" descr="IMG_94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239" y="1468636"/>
            <a:ext cx="6350770" cy="4229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Box 3"/>
          <p:cNvSpPr txBox="1"/>
          <p:nvPr/>
        </p:nvSpPr>
        <p:spPr>
          <a:xfrm>
            <a:off x="1102011" y="764627"/>
            <a:ext cx="366061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ADD DERMO PEEL TREATMENT VIDEO 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7" descr="Picture 7"/>
          <p:cNvPicPr>
            <a:picLocks noChangeAspect="1"/>
          </p:cNvPicPr>
          <p:nvPr/>
        </p:nvPicPr>
        <p:blipFill>
          <a:blip r:embed="rId2"/>
          <a:srcRect l="5042"/>
          <a:stretch>
            <a:fillRect/>
          </a:stretch>
        </p:blipFill>
        <p:spPr>
          <a:xfrm>
            <a:off x="0" y="0"/>
            <a:ext cx="1226589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17002" y="5603369"/>
            <a:ext cx="699334" cy="1711463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TextBox 2"/>
          <p:cNvSpPr txBox="1"/>
          <p:nvPr/>
        </p:nvSpPr>
        <p:spPr>
          <a:xfrm>
            <a:off x="372723" y="1065419"/>
            <a:ext cx="10288181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71450" indent="-171450" algn="just">
              <a:buSzPct val="100000"/>
              <a:buFont typeface="Arial"/>
              <a:buChar char="•"/>
              <a:defRPr sz="1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Seria 4–6 </a:t>
            </a:r>
            <a:r>
              <a:rPr dirty="0" err="1"/>
              <a:t>zabiegów</a:t>
            </a:r>
            <a:r>
              <a:rPr dirty="0"/>
              <a:t>, </a:t>
            </a:r>
            <a:r>
              <a:rPr dirty="0" err="1"/>
              <a:t>powtarzanych</a:t>
            </a:r>
            <a:r>
              <a:rPr dirty="0"/>
              <a:t> co 10–21 </a:t>
            </a:r>
            <a:r>
              <a:rPr dirty="0" err="1"/>
              <a:t>dni</a:t>
            </a:r>
            <a:r>
              <a:rPr dirty="0"/>
              <a:t>, w </a:t>
            </a:r>
            <a:r>
              <a:rPr dirty="0" err="1"/>
              <a:t>zależności</a:t>
            </a:r>
            <a:r>
              <a:rPr dirty="0"/>
              <a:t> od </a:t>
            </a:r>
            <a:r>
              <a:rPr dirty="0" err="1"/>
              <a:t>stanu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Peeling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wykonać</a:t>
            </a:r>
            <a:r>
              <a:rPr dirty="0"/>
              <a:t> 7–10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innymi</a:t>
            </a:r>
            <a:r>
              <a:rPr dirty="0"/>
              <a:t> </a:t>
            </a:r>
            <a:r>
              <a:rPr dirty="0" err="1"/>
              <a:t>zabiegami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twarz</a:t>
            </a:r>
            <a:r>
              <a:rPr dirty="0"/>
              <a:t>, aby </a:t>
            </a:r>
            <a:r>
              <a:rPr dirty="0" err="1"/>
              <a:t>wzmocnić</a:t>
            </a:r>
            <a:r>
              <a:rPr dirty="0"/>
              <a:t> ich </a:t>
            </a:r>
            <a:r>
              <a:rPr dirty="0" err="1"/>
              <a:t>efekty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Zabiegi</a:t>
            </a:r>
            <a:r>
              <a:rPr dirty="0"/>
              <a:t> </a:t>
            </a:r>
            <a:r>
              <a:rPr dirty="0" err="1"/>
              <a:t>podtrzymujące</a:t>
            </a:r>
            <a:r>
              <a:rPr dirty="0"/>
              <a:t>: 3–4 </a:t>
            </a:r>
            <a:r>
              <a:rPr dirty="0" err="1"/>
              <a:t>razy</a:t>
            </a:r>
            <a:r>
              <a:rPr dirty="0"/>
              <a:t> w </a:t>
            </a:r>
            <a:r>
              <a:rPr dirty="0" err="1"/>
              <a:t>roku</a:t>
            </a:r>
            <a:r>
              <a:rPr dirty="0"/>
              <a:t> (np.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zmianie</a:t>
            </a:r>
            <a:r>
              <a:rPr dirty="0"/>
              <a:t> </a:t>
            </a:r>
            <a:r>
              <a:rPr dirty="0" err="1"/>
              <a:t>pór</a:t>
            </a:r>
            <a:r>
              <a:rPr dirty="0"/>
              <a:t> </a:t>
            </a:r>
            <a:r>
              <a:rPr dirty="0" err="1"/>
              <a:t>roku</a:t>
            </a:r>
            <a:r>
              <a:rPr dirty="0"/>
              <a:t>).</a:t>
            </a:r>
          </a:p>
          <a:p>
            <a:pPr marL="171450" indent="-171450" algn="just">
              <a:buSzPct val="100000"/>
              <a:buFont typeface="Arial"/>
              <a:buChar char="•"/>
              <a:defRPr sz="1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Skóra</a:t>
            </a:r>
            <a:r>
              <a:rPr dirty="0"/>
              <a:t> </a:t>
            </a:r>
            <a:r>
              <a:rPr dirty="0" err="1"/>
              <a:t>skłonna</a:t>
            </a:r>
            <a:r>
              <a:rPr dirty="0"/>
              <a:t> do </a:t>
            </a:r>
            <a:r>
              <a:rPr dirty="0" err="1"/>
              <a:t>trądziku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przejściowo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oczyścić</a:t>
            </a:r>
            <a:r>
              <a:rPr dirty="0"/>
              <a:t> („purging”) po </a:t>
            </a:r>
            <a:r>
              <a:rPr dirty="0" err="1"/>
              <a:t>pierwszym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.</a:t>
            </a:r>
          </a:p>
          <a:p>
            <a:pPr marL="171450" indent="-171450" algn="just">
              <a:buSzPct val="100000"/>
              <a:buFont typeface="Arial"/>
              <a:buChar char="•"/>
              <a:defRPr sz="1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Zabiegi</a:t>
            </a:r>
            <a:r>
              <a:rPr dirty="0"/>
              <a:t> </a:t>
            </a:r>
            <a:r>
              <a:rPr dirty="0" err="1"/>
              <a:t>peelingujące</a:t>
            </a:r>
            <a:r>
              <a:rPr dirty="0"/>
              <a:t> </a:t>
            </a:r>
            <a:r>
              <a:rPr dirty="0" err="1"/>
              <a:t>można</a:t>
            </a:r>
            <a:r>
              <a:rPr dirty="0"/>
              <a:t> </a:t>
            </a:r>
            <a:r>
              <a:rPr dirty="0" err="1"/>
              <a:t>łączyć</a:t>
            </a:r>
            <a:r>
              <a:rPr dirty="0"/>
              <a:t> </a:t>
            </a:r>
            <a:r>
              <a:rPr dirty="0" err="1"/>
              <a:t>naprzemiennie</a:t>
            </a:r>
            <a:r>
              <a:rPr dirty="0"/>
              <a:t> z </a:t>
            </a:r>
            <a:r>
              <a:rPr dirty="0" err="1"/>
              <a:t>innymi</a:t>
            </a:r>
            <a:r>
              <a:rPr dirty="0"/>
              <a:t> </a:t>
            </a:r>
            <a:r>
              <a:rPr dirty="0" err="1"/>
              <a:t>zabiegami</a:t>
            </a:r>
            <a:r>
              <a:rPr dirty="0"/>
              <a:t> Anesi Lab, aby </a:t>
            </a:r>
            <a:r>
              <a:rPr dirty="0" err="1"/>
              <a:t>stworzyć</a:t>
            </a:r>
            <a:r>
              <a:rPr dirty="0"/>
              <a:t> </a:t>
            </a:r>
            <a:r>
              <a:rPr dirty="0" err="1"/>
              <a:t>indywidualny</a:t>
            </a:r>
            <a:r>
              <a:rPr dirty="0"/>
              <a:t> plan </a:t>
            </a:r>
            <a:r>
              <a:rPr dirty="0" err="1"/>
              <a:t>pielęgnacji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  <p:pic>
        <p:nvPicPr>
          <p:cNvPr id="283" name="Picture 4" descr="Picture 4"/>
          <p:cNvPicPr>
            <a:picLocks noChangeAspect="1"/>
          </p:cNvPicPr>
          <p:nvPr/>
        </p:nvPicPr>
        <p:blipFill>
          <a:blip r:embed="rId4"/>
          <a:srcRect l="6739" t="22080" r="8666" b="71111"/>
          <a:stretch>
            <a:fillRect/>
          </a:stretch>
        </p:blipFill>
        <p:spPr>
          <a:xfrm>
            <a:off x="376984" y="2886773"/>
            <a:ext cx="10283920" cy="65763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84" name="Table 5"/>
          <p:cNvGraphicFramePr/>
          <p:nvPr>
            <p:extLst>
              <p:ext uri="{D42A27DB-BD31-4B8C-83A1-F6EECF244321}">
                <p14:modId xmlns:p14="http://schemas.microsoft.com/office/powerpoint/2010/main" val="3508871068"/>
              </p:ext>
            </p:extLst>
          </p:nvPr>
        </p:nvGraphicFramePr>
        <p:xfrm>
          <a:off x="383458" y="3703765"/>
          <a:ext cx="10027479" cy="249194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681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6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0940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SKÓRA TŁUSTA, ZANIECZYSZCZONA Z NADWRAŻLIWOŚCIĄ LUB ODWODNIENIEM</a:t>
                      </a:r>
                    </a:p>
                  </a:txBody>
                  <a:tcPr marL="45720" marR="45720" horzOverflow="overflow"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 b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 err="1"/>
                        <a:t>Połącz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Dermo Peel No.2 </a:t>
                      </a:r>
                      <a:r>
                        <a:rPr sz="1400" dirty="0"/>
                        <a:t>z </a:t>
                      </a:r>
                      <a:r>
                        <a:rPr sz="1400" dirty="0" err="1"/>
                        <a:t>oczyszczającym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zabiegiem</a:t>
                      </a:r>
                      <a:r>
                        <a:rPr sz="1400" dirty="0"/>
                        <a:t> Dermo Control Cleansing Facial. Maska </a:t>
                      </a:r>
                      <a:r>
                        <a:rPr sz="1400" dirty="0" err="1"/>
                        <a:t>alginatowa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nawilża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i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łagodzi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skórę</a:t>
                      </a:r>
                      <a:r>
                        <a:rPr sz="1400" dirty="0"/>
                        <a:t>. W </a:t>
                      </a:r>
                      <a:r>
                        <a:rPr sz="1400" dirty="0" err="1"/>
                        <a:t>zależności</a:t>
                      </a:r>
                      <a:r>
                        <a:rPr sz="1400" dirty="0"/>
                        <a:t> od </a:t>
                      </a:r>
                      <a:r>
                        <a:rPr sz="1400" dirty="0" err="1"/>
                        <a:t>stanu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skóry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zabiegi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można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wykonywać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naprzemiennie</a:t>
                      </a:r>
                      <a:r>
                        <a:rPr sz="1400" dirty="0"/>
                        <a:t> co 7–21 </a:t>
                      </a:r>
                      <a:r>
                        <a:rPr sz="1400" dirty="0" err="1"/>
                        <a:t>dni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50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pl-PL" sz="1400" dirty="0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HIPERPIGMENTACJA</a:t>
                      </a:r>
                    </a:p>
                  </a:txBody>
                  <a:tcPr marL="45720" marR="45720" horzOverflow="overflow">
                    <a:solidFill>
                      <a:srgbClr val="007D7A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85800">
                        <a:defRPr sz="17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 err="1"/>
                        <a:t>Połącz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Dermo Peel No.3 z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zabiegiem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Luminosity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wykonując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jeden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Dermo Peel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pomiędzy</a:t>
                      </a:r>
                      <a:r>
                        <a:rPr sz="1400" dirty="0"/>
                        <a:t> 3 </a:t>
                      </a:r>
                      <a:r>
                        <a:rPr sz="1400" dirty="0" err="1"/>
                        <a:t>zabiegami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Luminosity</a:t>
                      </a:r>
                      <a:r>
                        <a:rPr sz="1400" dirty="0"/>
                        <a:t>. </a:t>
                      </a:r>
                    </a:p>
                  </a:txBody>
                  <a:tcPr marL="45720" marR="45720" horzOverflow="overflow">
                    <a:solidFill>
                      <a:srgbClr val="007D7A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504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lang="pl-PL" sz="1400" dirty="0">
                        <a:solidFill>
                          <a:srgbClr val="40404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l">
                        <a:defRPr sz="1800"/>
                      </a:pPr>
                      <a:r>
                        <a:rPr sz="1400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GŁĘBOKIE ZMARSZCZKI</a:t>
                      </a:r>
                    </a:p>
                  </a:txBody>
                  <a:tcPr marL="45720" marR="45720" horzOverflow="overflow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85800">
                        <a:defRPr sz="170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 err="1"/>
                        <a:t>Połącz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Dermo Peel No.3 z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zabiegiem</a:t>
                      </a:r>
                      <a:r>
                        <a:rPr sz="1400" dirty="0"/>
                        <a:t> </a:t>
                      </a:r>
                      <a:r>
                        <a:rPr sz="1400" b="1" dirty="0" err="1"/>
                        <a:t>Epigenesse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wykonując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jeden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zabieg</a:t>
                      </a:r>
                      <a:r>
                        <a:rPr sz="1400" dirty="0"/>
                        <a:t> </a:t>
                      </a:r>
                      <a:r>
                        <a:rPr sz="1400" b="1" dirty="0"/>
                        <a:t>Dermo Peel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pomiędzy</a:t>
                      </a:r>
                      <a:r>
                        <a:rPr sz="1400" dirty="0"/>
                        <a:t> 3 </a:t>
                      </a:r>
                      <a:r>
                        <a:rPr sz="1400" dirty="0" err="1"/>
                        <a:t>zabiegami</a:t>
                      </a:r>
                      <a:r>
                        <a:rPr sz="1400" dirty="0"/>
                        <a:t> </a:t>
                      </a:r>
                      <a:r>
                        <a:rPr sz="1400" b="1" dirty="0" err="1"/>
                        <a:t>Epigenesse</a:t>
                      </a:r>
                      <a:r>
                        <a:rPr sz="1400" b="1" dirty="0"/>
                        <a:t> 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wykonywanymi</a:t>
                      </a:r>
                      <a:r>
                        <a:rPr sz="1400" dirty="0"/>
                        <a:t> co 3 </a:t>
                      </a:r>
                      <a:r>
                        <a:rPr sz="1400" dirty="0" err="1"/>
                        <a:t>tygodnie</a:t>
                      </a:r>
                      <a:r>
                        <a:rPr sz="1400" dirty="0"/>
                        <a:t>. </a:t>
                      </a:r>
                    </a:p>
                  </a:txBody>
                  <a:tcPr marL="45720" marR="45720" horzOverflow="overflow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TextBox 1"/>
          <p:cNvSpPr txBox="1"/>
          <p:nvPr/>
        </p:nvSpPr>
        <p:spPr>
          <a:xfrm>
            <a:off x="63540" y="382817"/>
            <a:ext cx="1205886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PROCEDURY ZABIEGOWE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82">
                                            <p:txEl>
                                              <p:charRg st="452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2">
                                            <p:txEl>
                                              <p:charRg st="452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2">
                                            <p:txEl>
                                              <p:charRg st="452" end="4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build="p" bldLvl="5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3255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TextBox 2"/>
          <p:cNvSpPr txBox="1"/>
          <p:nvPr/>
        </p:nvSpPr>
        <p:spPr>
          <a:xfrm>
            <a:off x="646758" y="1367753"/>
            <a:ext cx="10839034" cy="373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w </a:t>
            </a:r>
            <a:r>
              <a:rPr dirty="0" err="1"/>
              <a:t>okolicy</a:t>
            </a:r>
            <a:r>
              <a:rPr dirty="0"/>
              <a:t> </a:t>
            </a:r>
            <a:r>
              <a:rPr dirty="0" err="1"/>
              <a:t>oczu</a:t>
            </a:r>
            <a:r>
              <a:rPr dirty="0"/>
              <a:t> ani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ustach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Zachować</a:t>
            </a:r>
            <a:r>
              <a:rPr dirty="0"/>
              <a:t> </a:t>
            </a:r>
            <a:r>
              <a:rPr dirty="0" err="1"/>
              <a:t>ostrożność</a:t>
            </a:r>
            <a:r>
              <a:rPr dirty="0"/>
              <a:t> </a:t>
            </a: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aplikacji</a:t>
            </a:r>
            <a:r>
              <a:rPr dirty="0"/>
              <a:t> </a:t>
            </a:r>
            <a:r>
              <a:rPr dirty="0" err="1"/>
              <a:t>peelingu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bardziej</a:t>
            </a:r>
            <a:r>
              <a:rPr dirty="0"/>
              <a:t> </a:t>
            </a:r>
            <a:r>
              <a:rPr dirty="0" err="1"/>
              <a:t>delikatne</a:t>
            </a:r>
            <a:r>
              <a:rPr dirty="0"/>
              <a:t> </a:t>
            </a:r>
            <a:r>
              <a:rPr dirty="0" err="1"/>
              <a:t>obszary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usuwaniu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Nie </a:t>
            </a:r>
            <a:r>
              <a:rPr dirty="0" err="1"/>
              <a:t>stosować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skórę</a:t>
            </a:r>
            <a:r>
              <a:rPr dirty="0"/>
              <a:t> </a:t>
            </a:r>
            <a:r>
              <a:rPr dirty="0" err="1"/>
              <a:t>poparzoną</a:t>
            </a:r>
            <a:r>
              <a:rPr dirty="0"/>
              <a:t> </a:t>
            </a:r>
            <a:r>
              <a:rPr dirty="0" err="1"/>
              <a:t>słońcem</a:t>
            </a:r>
            <a:r>
              <a:rPr dirty="0"/>
              <a:t> ani </a:t>
            </a:r>
            <a:r>
              <a:rPr dirty="0" err="1"/>
              <a:t>silnie</a:t>
            </a:r>
            <a:r>
              <a:rPr dirty="0"/>
              <a:t> </a:t>
            </a:r>
            <a:r>
              <a:rPr dirty="0" err="1"/>
              <a:t>zapalną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przyjmujące</a:t>
            </a:r>
            <a:r>
              <a:rPr dirty="0"/>
              <a:t> Roaccutane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podobne</a:t>
            </a:r>
            <a:r>
              <a:rPr dirty="0"/>
              <a:t> </a:t>
            </a:r>
            <a:r>
              <a:rPr dirty="0" err="1"/>
              <a:t>leki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receptę</a:t>
            </a:r>
            <a:r>
              <a:rPr dirty="0"/>
              <a:t>, a </a:t>
            </a:r>
            <a:r>
              <a:rPr dirty="0" err="1"/>
              <a:t>także</a:t>
            </a:r>
            <a:r>
              <a:rPr dirty="0"/>
              <a:t> </a:t>
            </a:r>
            <a:r>
              <a:rPr dirty="0" err="1"/>
              <a:t>stosujące</a:t>
            </a:r>
            <a:r>
              <a:rPr dirty="0"/>
              <a:t> </a:t>
            </a:r>
            <a:r>
              <a:rPr dirty="0" err="1"/>
              <a:t>leki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preparaty</a:t>
            </a:r>
            <a:r>
              <a:rPr dirty="0"/>
              <a:t> </a:t>
            </a:r>
            <a:r>
              <a:rPr dirty="0" err="1"/>
              <a:t>powodujące</a:t>
            </a:r>
            <a:r>
              <a:rPr dirty="0"/>
              <a:t> </a:t>
            </a:r>
            <a:r>
              <a:rPr dirty="0" err="1"/>
              <a:t>ścieńczenie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powinny</a:t>
            </a:r>
            <a:r>
              <a:rPr dirty="0"/>
              <a:t> </a:t>
            </a:r>
            <a:r>
              <a:rPr dirty="0" err="1"/>
              <a:t>poddawać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temu</a:t>
            </a:r>
            <a:r>
              <a:rPr dirty="0"/>
              <a:t> </a:t>
            </a:r>
            <a:r>
              <a:rPr dirty="0" err="1"/>
              <a:t>zabiegowi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 </a:t>
            </a:r>
            <a:r>
              <a:rPr dirty="0" err="1"/>
              <a:t>przypadku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 </a:t>
            </a:r>
            <a:r>
              <a:rPr dirty="0" err="1"/>
              <a:t>cukrzycowej</a:t>
            </a:r>
            <a:r>
              <a:rPr dirty="0"/>
              <a:t> </a:t>
            </a:r>
            <a:r>
              <a:rPr dirty="0" err="1"/>
              <a:t>zabieg</a:t>
            </a:r>
            <a:r>
              <a:rPr dirty="0"/>
              <a:t> </a:t>
            </a:r>
            <a:r>
              <a:rPr dirty="0" err="1"/>
              <a:t>wykonywać</a:t>
            </a:r>
            <a:r>
              <a:rPr dirty="0"/>
              <a:t> </a:t>
            </a:r>
            <a:r>
              <a:rPr dirty="0" err="1"/>
              <a:t>ostrożnie</a:t>
            </a:r>
            <a:r>
              <a:rPr dirty="0"/>
              <a:t>;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wymagana</a:t>
            </a:r>
            <a:r>
              <a:rPr dirty="0"/>
              <a:t> </a:t>
            </a:r>
            <a:r>
              <a:rPr dirty="0" err="1"/>
              <a:t>zgoda</a:t>
            </a:r>
            <a:r>
              <a:rPr dirty="0"/>
              <a:t> </a:t>
            </a:r>
            <a:r>
              <a:rPr dirty="0" err="1"/>
              <a:t>lekarza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kontrolować</a:t>
            </a:r>
            <a:r>
              <a:rPr dirty="0"/>
              <a:t> </a:t>
            </a:r>
            <a:r>
              <a:rPr dirty="0" err="1"/>
              <a:t>odczucia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skórze</a:t>
            </a:r>
            <a:r>
              <a:rPr dirty="0"/>
              <a:t>. </a:t>
            </a:r>
            <a:r>
              <a:rPr dirty="0" err="1"/>
              <a:t>Uczucie</a:t>
            </a:r>
            <a:r>
              <a:rPr dirty="0"/>
              <a:t> </a:t>
            </a:r>
            <a:r>
              <a:rPr dirty="0" err="1"/>
              <a:t>mrowienia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lekkiego</a:t>
            </a:r>
            <a:r>
              <a:rPr dirty="0"/>
              <a:t> </a:t>
            </a:r>
            <a:r>
              <a:rPr dirty="0" err="1"/>
              <a:t>kłucia</a:t>
            </a:r>
            <a:r>
              <a:rPr dirty="0"/>
              <a:t> jest </a:t>
            </a:r>
            <a:r>
              <a:rPr dirty="0" err="1"/>
              <a:t>normalne</a:t>
            </a:r>
            <a:r>
              <a:rPr dirty="0"/>
              <a:t>, </a:t>
            </a:r>
            <a:r>
              <a:rPr dirty="0" err="1"/>
              <a:t>jednak</a:t>
            </a:r>
            <a:r>
              <a:rPr dirty="0"/>
              <a:t> w </a:t>
            </a:r>
            <a:r>
              <a:rPr dirty="0" err="1"/>
              <a:t>przypadku</a:t>
            </a:r>
            <a:r>
              <a:rPr dirty="0"/>
              <a:t> </a:t>
            </a:r>
            <a:r>
              <a:rPr dirty="0" err="1"/>
              <a:t>silnego</a:t>
            </a:r>
            <a:r>
              <a:rPr dirty="0"/>
              <a:t> </a:t>
            </a:r>
            <a:r>
              <a:rPr dirty="0" err="1"/>
              <a:t>dyskomfortu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intensywnego</a:t>
            </a:r>
            <a:r>
              <a:rPr dirty="0"/>
              <a:t> </a:t>
            </a:r>
            <a:r>
              <a:rPr dirty="0" err="1"/>
              <a:t>zaczerwienienia</a:t>
            </a:r>
            <a:r>
              <a:rPr dirty="0"/>
              <a:t> </a:t>
            </a:r>
            <a:r>
              <a:rPr dirty="0" err="1"/>
              <a:t>preparat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usunąć</a:t>
            </a:r>
            <a:r>
              <a:rPr dirty="0"/>
              <a:t>.</a:t>
            </a:r>
          </a:p>
          <a:p>
            <a:pPr marL="118694" indent="-118694" algn="just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przestrzegać</a:t>
            </a:r>
            <a:r>
              <a:rPr dirty="0"/>
              <a:t> </a:t>
            </a:r>
            <a:r>
              <a:rPr dirty="0" err="1"/>
              <a:t>zalecanych</a:t>
            </a:r>
            <a:r>
              <a:rPr dirty="0"/>
              <a:t> </a:t>
            </a:r>
            <a:r>
              <a:rPr dirty="0" err="1"/>
              <a:t>czasów</a:t>
            </a:r>
            <a:r>
              <a:rPr dirty="0"/>
              <a:t> </a:t>
            </a:r>
            <a:r>
              <a:rPr dirty="0" err="1"/>
              <a:t>procedury</a:t>
            </a:r>
            <a:r>
              <a:rPr dirty="0"/>
              <a:t>. Po </a:t>
            </a:r>
            <a:r>
              <a:rPr dirty="0" err="1"/>
              <a:t>pierwszym</a:t>
            </a:r>
            <a:r>
              <a:rPr dirty="0"/>
              <a:t> </a:t>
            </a:r>
            <a:r>
              <a:rPr dirty="0" err="1"/>
              <a:t>zabiegu</a:t>
            </a:r>
            <a:r>
              <a:rPr dirty="0"/>
              <a:t> </a:t>
            </a:r>
            <a:r>
              <a:rPr dirty="0" err="1"/>
              <a:t>można</a:t>
            </a:r>
            <a:r>
              <a:rPr dirty="0"/>
              <a:t> </a:t>
            </a:r>
            <a:r>
              <a:rPr dirty="0" err="1"/>
              <a:t>stopniowo</a:t>
            </a:r>
            <a:r>
              <a:rPr dirty="0"/>
              <a:t> </a:t>
            </a:r>
            <a:r>
              <a:rPr dirty="0" err="1"/>
              <a:t>zwiększać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intensywność</a:t>
            </a:r>
            <a:r>
              <a:rPr dirty="0"/>
              <a:t> </a:t>
            </a:r>
            <a:r>
              <a:rPr dirty="0" err="1"/>
              <a:t>ucisku</a:t>
            </a:r>
            <a:r>
              <a:rPr dirty="0"/>
              <a:t> </a:t>
            </a: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aplikacji</a:t>
            </a:r>
            <a:r>
              <a:rPr dirty="0"/>
              <a:t>.</a:t>
            </a:r>
          </a:p>
        </p:txBody>
      </p:sp>
      <p:pic>
        <p:nvPicPr>
          <p:cNvPr id="289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11964" y="5525244"/>
            <a:ext cx="692154" cy="1693891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extBox 1"/>
          <p:cNvSpPr txBox="1"/>
          <p:nvPr/>
        </p:nvSpPr>
        <p:spPr>
          <a:xfrm>
            <a:off x="4424" y="583368"/>
            <a:ext cx="12100563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ZALECENIA I UWAGI</a:t>
            </a:r>
          </a:p>
        </p:txBody>
      </p:sp>
      <p:sp>
        <p:nvSpPr>
          <p:cNvPr id="291" name="TextBox 5"/>
          <p:cNvSpPr txBox="1"/>
          <p:nvPr/>
        </p:nvSpPr>
        <p:spPr>
          <a:xfrm>
            <a:off x="1692897" y="5247484"/>
            <a:ext cx="8585935" cy="1470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1700" b="1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Peeling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wprasowywać</a:t>
            </a:r>
            <a:r>
              <a:rPr dirty="0"/>
              <a:t> w </a:t>
            </a:r>
            <a:r>
              <a:rPr dirty="0" err="1"/>
              <a:t>skórę</a:t>
            </a:r>
            <a:r>
              <a:rPr dirty="0"/>
              <a:t> </a:t>
            </a:r>
            <a:r>
              <a:rPr dirty="0" err="1"/>
              <a:t>opuszkami</a:t>
            </a:r>
            <a:r>
              <a:rPr dirty="0"/>
              <a:t> </a:t>
            </a:r>
            <a:r>
              <a:rPr dirty="0" err="1"/>
              <a:t>palców</a:t>
            </a:r>
            <a:r>
              <a:rPr dirty="0"/>
              <a:t>, </a:t>
            </a:r>
            <a:r>
              <a:rPr dirty="0" err="1"/>
              <a:t>wykonując</a:t>
            </a:r>
            <a:r>
              <a:rPr dirty="0"/>
              <a:t> </a:t>
            </a:r>
            <a:r>
              <a:rPr dirty="0" err="1"/>
              <a:t>małe</a:t>
            </a:r>
            <a:r>
              <a:rPr dirty="0"/>
              <a:t>, </a:t>
            </a:r>
            <a:r>
              <a:rPr dirty="0" err="1"/>
              <a:t>koliste</a:t>
            </a:r>
            <a:r>
              <a:rPr dirty="0"/>
              <a:t> </a:t>
            </a:r>
            <a:r>
              <a:rPr dirty="0" err="1"/>
              <a:t>ruchy</a:t>
            </a:r>
            <a:r>
              <a:rPr dirty="0"/>
              <a:t> </a:t>
            </a:r>
            <a:r>
              <a:rPr dirty="0" err="1"/>
              <a:t>dociskające</a:t>
            </a:r>
            <a:r>
              <a:rPr dirty="0"/>
              <a:t>. Nie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nadmiernie</a:t>
            </a:r>
            <a:r>
              <a:rPr dirty="0"/>
              <a:t> </a:t>
            </a:r>
            <a:r>
              <a:rPr dirty="0" err="1"/>
              <a:t>pocierać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, </a:t>
            </a:r>
            <a:r>
              <a:rPr dirty="0" err="1"/>
              <a:t>ponieważ</a:t>
            </a:r>
            <a:r>
              <a:rPr dirty="0"/>
              <a:t> </a:t>
            </a:r>
            <a:r>
              <a:rPr dirty="0" err="1"/>
              <a:t>zbyt</a:t>
            </a:r>
            <a:r>
              <a:rPr dirty="0"/>
              <a:t> </a:t>
            </a:r>
            <a:r>
              <a:rPr dirty="0" err="1"/>
              <a:t>intensywne</a:t>
            </a:r>
            <a:r>
              <a:rPr dirty="0"/>
              <a:t> </a:t>
            </a:r>
            <a:r>
              <a:rPr dirty="0" err="1"/>
              <a:t>tarcie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naruszyć</a:t>
            </a:r>
            <a:r>
              <a:rPr dirty="0"/>
              <a:t> </a:t>
            </a:r>
            <a:r>
              <a:rPr dirty="0" err="1"/>
              <a:t>barierę</a:t>
            </a:r>
            <a:r>
              <a:rPr dirty="0"/>
              <a:t> </a:t>
            </a:r>
            <a:r>
              <a:rPr dirty="0" err="1"/>
              <a:t>ochronną</a:t>
            </a:r>
            <a:r>
              <a:rPr dirty="0"/>
              <a:t> </a:t>
            </a:r>
            <a:r>
              <a:rPr dirty="0" err="1"/>
              <a:t>skóry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" grpId="0" build="p" bldLvl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5" descr="Picture 5"/>
          <p:cNvPicPr>
            <a:picLocks noChangeAspect="1"/>
          </p:cNvPicPr>
          <p:nvPr/>
        </p:nvPicPr>
        <p:blipFill>
          <a:blip r:embed="rId2"/>
          <a:srcRect l="10368"/>
          <a:stretch>
            <a:fillRect/>
          </a:stretch>
        </p:blipFill>
        <p:spPr>
          <a:xfrm flipH="1">
            <a:off x="-890" y="41239"/>
            <a:ext cx="1219289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Picture 6" descr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822689" y="5447450"/>
            <a:ext cx="794431" cy="1944190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TextBox 8"/>
          <p:cNvSpPr txBox="1"/>
          <p:nvPr/>
        </p:nvSpPr>
        <p:spPr>
          <a:xfrm>
            <a:off x="4375037" y="1092578"/>
            <a:ext cx="7530739" cy="3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Spikule</a:t>
            </a:r>
            <a:r>
              <a:rPr sz="1400" dirty="0"/>
              <a:t> </a:t>
            </a:r>
            <a:r>
              <a:rPr sz="1400" dirty="0" err="1"/>
              <a:t>działają</a:t>
            </a:r>
            <a:r>
              <a:rPr sz="1400" dirty="0"/>
              <a:t> </a:t>
            </a:r>
            <a:r>
              <a:rPr sz="1400" dirty="0" err="1"/>
              <a:t>nadal</a:t>
            </a:r>
            <a:r>
              <a:rPr sz="1400" dirty="0"/>
              <a:t> </a:t>
            </a:r>
            <a:r>
              <a:rPr sz="1400" dirty="0" err="1"/>
              <a:t>i</a:t>
            </a:r>
            <a:r>
              <a:rPr sz="1400" dirty="0"/>
              <a:t> </a:t>
            </a:r>
            <a:r>
              <a:rPr sz="1400" dirty="0" err="1"/>
              <a:t>mogą</a:t>
            </a:r>
            <a:r>
              <a:rPr sz="1400" dirty="0"/>
              <a:t> </a:t>
            </a:r>
            <a:r>
              <a:rPr sz="1400" dirty="0" err="1"/>
              <a:t>być</a:t>
            </a:r>
            <a:r>
              <a:rPr sz="1400" dirty="0"/>
              <a:t> </a:t>
            </a:r>
            <a:r>
              <a:rPr sz="1400" dirty="0" err="1"/>
              <a:t>wyczuwalne</a:t>
            </a:r>
            <a:r>
              <a:rPr sz="1400" dirty="0"/>
              <a:t> </a:t>
            </a:r>
            <a:r>
              <a:rPr sz="1400" dirty="0" err="1"/>
              <a:t>na</a:t>
            </a:r>
            <a:r>
              <a:rPr sz="1400" dirty="0"/>
              <a:t> </a:t>
            </a:r>
            <a:r>
              <a:rPr sz="1400" dirty="0" err="1"/>
              <a:t>skórze</a:t>
            </a:r>
            <a:r>
              <a:rPr sz="1400" dirty="0"/>
              <a:t> </a:t>
            </a:r>
            <a:r>
              <a:rPr sz="1400" dirty="0" err="1"/>
              <a:t>przez</a:t>
            </a:r>
            <a:r>
              <a:rPr sz="1400" dirty="0"/>
              <a:t> </a:t>
            </a:r>
            <a:r>
              <a:rPr sz="1400" dirty="0" err="1"/>
              <a:t>ponad</a:t>
            </a:r>
            <a:r>
              <a:rPr sz="1400" dirty="0"/>
              <a:t> 48 </a:t>
            </a:r>
            <a:r>
              <a:rPr sz="1400" dirty="0" err="1"/>
              <a:t>godzin</a:t>
            </a:r>
            <a:r>
              <a:rPr sz="1400" dirty="0"/>
              <a:t>. </a:t>
            </a:r>
            <a:r>
              <a:rPr sz="1400" dirty="0" err="1"/>
              <a:t>Należy</a:t>
            </a:r>
            <a:r>
              <a:rPr sz="1400" dirty="0"/>
              <a:t> </a:t>
            </a:r>
            <a:r>
              <a:rPr sz="1400" dirty="0" err="1"/>
              <a:t>unikać</a:t>
            </a:r>
            <a:r>
              <a:rPr sz="1400" dirty="0"/>
              <a:t> </a:t>
            </a:r>
            <a:r>
              <a:rPr sz="1400" dirty="0" err="1"/>
              <a:t>nadmiernego</a:t>
            </a:r>
            <a:r>
              <a:rPr sz="1400" dirty="0"/>
              <a:t> </a:t>
            </a:r>
            <a:r>
              <a:rPr sz="1400" dirty="0" err="1"/>
              <a:t>dotykania</a:t>
            </a:r>
            <a:r>
              <a:rPr sz="1400" dirty="0"/>
              <a:t> </a:t>
            </a:r>
            <a:r>
              <a:rPr sz="1400" dirty="0" err="1"/>
              <a:t>skóry</a:t>
            </a:r>
            <a:r>
              <a:rPr sz="1400" dirty="0"/>
              <a:t>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Przez 48 </a:t>
            </a:r>
            <a:r>
              <a:rPr sz="1400" dirty="0" err="1"/>
              <a:t>godzin</a:t>
            </a:r>
            <a:r>
              <a:rPr sz="1400" dirty="0"/>
              <a:t> </a:t>
            </a:r>
            <a:r>
              <a:rPr sz="1400" dirty="0" err="1"/>
              <a:t>należy</a:t>
            </a:r>
            <a:r>
              <a:rPr sz="1400" dirty="0"/>
              <a:t> </a:t>
            </a:r>
            <a:r>
              <a:rPr sz="1400" dirty="0" err="1"/>
              <a:t>unikać</a:t>
            </a:r>
            <a:r>
              <a:rPr sz="1400" dirty="0"/>
              <a:t> </a:t>
            </a:r>
            <a:r>
              <a:rPr sz="1400" dirty="0" err="1"/>
              <a:t>aktywności</a:t>
            </a:r>
            <a:r>
              <a:rPr sz="1400" dirty="0"/>
              <a:t> </a:t>
            </a:r>
            <a:r>
              <a:rPr sz="1400" dirty="0" err="1"/>
              <a:t>powodujących</a:t>
            </a:r>
            <a:r>
              <a:rPr sz="1400" dirty="0"/>
              <a:t> </a:t>
            </a:r>
            <a:r>
              <a:rPr sz="1400" dirty="0" err="1"/>
              <a:t>stymulację</a:t>
            </a:r>
            <a:r>
              <a:rPr sz="1400" dirty="0"/>
              <a:t> </a:t>
            </a:r>
            <a:r>
              <a:rPr sz="1400" dirty="0" err="1"/>
              <a:t>lub</a:t>
            </a:r>
            <a:r>
              <a:rPr sz="1400" dirty="0"/>
              <a:t> </a:t>
            </a:r>
            <a:r>
              <a:rPr sz="1400" dirty="0" err="1"/>
              <a:t>przegrzewanie</a:t>
            </a:r>
            <a:r>
              <a:rPr sz="1400" dirty="0"/>
              <a:t> </a:t>
            </a:r>
            <a:r>
              <a:rPr sz="1400" dirty="0" err="1"/>
              <a:t>skóry</a:t>
            </a:r>
            <a:r>
              <a:rPr sz="1400" dirty="0"/>
              <a:t> (np. </a:t>
            </a:r>
            <a:r>
              <a:rPr sz="1400" dirty="0" err="1"/>
              <a:t>intensywny</a:t>
            </a:r>
            <a:r>
              <a:rPr sz="1400" dirty="0"/>
              <a:t> </a:t>
            </a:r>
            <a:r>
              <a:rPr sz="1400" dirty="0" err="1"/>
              <a:t>wysiłek</a:t>
            </a:r>
            <a:r>
              <a:rPr sz="1400" dirty="0"/>
              <a:t> </a:t>
            </a:r>
            <a:r>
              <a:rPr sz="1400" dirty="0" err="1"/>
              <a:t>fizyczny</a:t>
            </a:r>
            <a:r>
              <a:rPr sz="1400" dirty="0"/>
              <a:t>, sauna, </a:t>
            </a:r>
            <a:r>
              <a:rPr sz="1400" dirty="0" err="1"/>
              <a:t>łaźnia</a:t>
            </a:r>
            <a:r>
              <a:rPr sz="1400" dirty="0"/>
              <a:t> </a:t>
            </a:r>
            <a:r>
              <a:rPr sz="1400" dirty="0" err="1"/>
              <a:t>parowa</a:t>
            </a:r>
            <a:r>
              <a:rPr sz="1400" dirty="0"/>
              <a:t>).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Skóra</a:t>
            </a:r>
            <a:r>
              <a:rPr sz="1400" dirty="0"/>
              <a:t> </a:t>
            </a:r>
            <a:r>
              <a:rPr sz="1400" dirty="0" err="1"/>
              <a:t>może</a:t>
            </a:r>
            <a:r>
              <a:rPr sz="1400" dirty="0"/>
              <a:t> </a:t>
            </a:r>
            <a:r>
              <a:rPr sz="1400" dirty="0" err="1"/>
              <a:t>stać</a:t>
            </a:r>
            <a:r>
              <a:rPr sz="1400" dirty="0"/>
              <a:t> </a:t>
            </a:r>
            <a:r>
              <a:rPr sz="1400" dirty="0" err="1"/>
              <a:t>się</a:t>
            </a:r>
            <a:r>
              <a:rPr sz="1400" dirty="0"/>
              <a:t> </a:t>
            </a:r>
            <a:r>
              <a:rPr sz="1400" dirty="0" err="1"/>
              <a:t>zaczerwieniona</a:t>
            </a:r>
            <a:r>
              <a:rPr sz="1400" dirty="0"/>
              <a:t> </a:t>
            </a:r>
            <a:r>
              <a:rPr sz="1400" dirty="0" err="1"/>
              <a:t>kilka</a:t>
            </a:r>
            <a:r>
              <a:rPr sz="1400" dirty="0"/>
              <a:t> </a:t>
            </a:r>
            <a:r>
              <a:rPr sz="1400" dirty="0" err="1"/>
              <a:t>godzin</a:t>
            </a:r>
            <a:r>
              <a:rPr sz="1400" dirty="0"/>
              <a:t> po </a:t>
            </a:r>
            <a:r>
              <a:rPr sz="1400" dirty="0" err="1"/>
              <a:t>zabiegu</a:t>
            </a:r>
            <a:r>
              <a:rPr sz="1400" dirty="0"/>
              <a:t>. Jest to </a:t>
            </a:r>
            <a:r>
              <a:rPr sz="1400" dirty="0" err="1"/>
              <a:t>normalna</a:t>
            </a:r>
            <a:r>
              <a:rPr sz="1400" dirty="0"/>
              <a:t> </a:t>
            </a:r>
            <a:r>
              <a:rPr sz="1400" dirty="0" err="1"/>
              <a:t>reakcja</a:t>
            </a:r>
            <a:r>
              <a:rPr sz="1400" dirty="0"/>
              <a:t> </a:t>
            </a:r>
            <a:r>
              <a:rPr sz="1400" dirty="0" err="1"/>
              <a:t>związana</a:t>
            </a:r>
            <a:r>
              <a:rPr sz="1400" dirty="0"/>
              <a:t> z </a:t>
            </a:r>
            <a:r>
              <a:rPr sz="1400" dirty="0" err="1"/>
              <a:t>procesami</a:t>
            </a:r>
            <a:r>
              <a:rPr sz="1400" dirty="0"/>
              <a:t> </a:t>
            </a:r>
            <a:r>
              <a:rPr sz="1400" dirty="0" err="1"/>
              <a:t>odnowy</a:t>
            </a:r>
            <a:r>
              <a:rPr sz="1400" dirty="0"/>
              <a:t> </a:t>
            </a:r>
            <a:r>
              <a:rPr sz="1400" dirty="0" err="1"/>
              <a:t>i</a:t>
            </a:r>
            <a:r>
              <a:rPr sz="1400" dirty="0"/>
              <a:t> </a:t>
            </a:r>
            <a:r>
              <a:rPr sz="1400" dirty="0" err="1"/>
              <a:t>regeneracji</a:t>
            </a:r>
            <a:r>
              <a:rPr sz="1400" dirty="0"/>
              <a:t> </a:t>
            </a:r>
            <a:r>
              <a:rPr sz="1400" dirty="0" err="1"/>
              <a:t>skóry</a:t>
            </a:r>
            <a:r>
              <a:rPr sz="1400" dirty="0"/>
              <a:t>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3–7 </a:t>
            </a:r>
            <a:r>
              <a:rPr sz="1400" dirty="0" err="1"/>
              <a:t>dni</a:t>
            </a:r>
            <a:r>
              <a:rPr sz="1400" dirty="0"/>
              <a:t> po </a:t>
            </a:r>
            <a:r>
              <a:rPr sz="1400" dirty="0" err="1"/>
              <a:t>zabiegu</a:t>
            </a:r>
            <a:r>
              <a:rPr sz="1400" dirty="0"/>
              <a:t> </a:t>
            </a:r>
            <a:r>
              <a:rPr sz="1400" dirty="0" err="1"/>
              <a:t>skóra</a:t>
            </a:r>
            <a:r>
              <a:rPr sz="1400" dirty="0"/>
              <a:t> </a:t>
            </a:r>
            <a:r>
              <a:rPr sz="1400" dirty="0" err="1"/>
              <a:t>może</a:t>
            </a:r>
            <a:r>
              <a:rPr sz="1400" dirty="0"/>
              <a:t> </a:t>
            </a:r>
            <a:r>
              <a:rPr sz="1400" dirty="0" err="1"/>
              <a:t>się</a:t>
            </a:r>
            <a:r>
              <a:rPr sz="1400" dirty="0"/>
              <a:t> </a:t>
            </a:r>
            <a:r>
              <a:rPr sz="1400" dirty="0" err="1"/>
              <a:t>łuszczyć</a:t>
            </a:r>
            <a:r>
              <a:rPr sz="1400" dirty="0"/>
              <a:t> (</a:t>
            </a:r>
            <a:r>
              <a:rPr sz="1400" dirty="0" err="1"/>
              <a:t>tzw</a:t>
            </a:r>
            <a:r>
              <a:rPr sz="1400" dirty="0"/>
              <a:t>. </a:t>
            </a:r>
            <a:r>
              <a:rPr sz="1400" dirty="0" err="1"/>
              <a:t>złuszczanie</a:t>
            </a:r>
            <a:r>
              <a:rPr sz="1400" dirty="0"/>
              <a:t>).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Przez 3–5 </a:t>
            </a:r>
            <a:r>
              <a:rPr sz="1400" dirty="0" err="1"/>
              <a:t>dni</a:t>
            </a:r>
            <a:r>
              <a:rPr sz="1400" dirty="0"/>
              <a:t> po </a:t>
            </a:r>
            <a:r>
              <a:rPr sz="1400" dirty="0" err="1"/>
              <a:t>zabiegu</a:t>
            </a:r>
            <a:r>
              <a:rPr sz="1400" dirty="0"/>
              <a:t> </a:t>
            </a:r>
            <a:r>
              <a:rPr sz="1400" dirty="0" err="1"/>
              <a:t>należy</a:t>
            </a:r>
            <a:r>
              <a:rPr sz="1400" dirty="0"/>
              <a:t> </a:t>
            </a:r>
            <a:r>
              <a:rPr sz="1400" dirty="0" err="1"/>
              <a:t>całkowicie</a:t>
            </a:r>
            <a:r>
              <a:rPr sz="1400" dirty="0"/>
              <a:t> </a:t>
            </a:r>
            <a:r>
              <a:rPr sz="1400" dirty="0" err="1"/>
              <a:t>unikać</a:t>
            </a:r>
            <a:r>
              <a:rPr sz="1400" dirty="0"/>
              <a:t> </a:t>
            </a:r>
            <a:r>
              <a:rPr sz="1400" dirty="0" err="1"/>
              <a:t>ekspozycji</a:t>
            </a:r>
            <a:r>
              <a:rPr sz="1400" dirty="0"/>
              <a:t> </a:t>
            </a:r>
            <a:r>
              <a:rPr sz="1400" dirty="0" err="1"/>
              <a:t>na</a:t>
            </a:r>
            <a:r>
              <a:rPr sz="1400" dirty="0"/>
              <a:t> </a:t>
            </a:r>
            <a:r>
              <a:rPr sz="1400" dirty="0" err="1"/>
              <a:t>słońce</a:t>
            </a:r>
            <a:r>
              <a:rPr sz="1400" dirty="0"/>
              <a:t>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/>
              <a:t>W </a:t>
            </a:r>
            <a:r>
              <a:rPr sz="1400" dirty="0" err="1"/>
              <a:t>kolejnych</a:t>
            </a:r>
            <a:r>
              <a:rPr sz="1400" dirty="0"/>
              <a:t> </a:t>
            </a:r>
            <a:r>
              <a:rPr sz="1400" dirty="0" err="1"/>
              <a:t>dniach</a:t>
            </a:r>
            <a:r>
              <a:rPr sz="1400" dirty="0"/>
              <a:t> </a:t>
            </a:r>
            <a:r>
              <a:rPr sz="1400" dirty="0" err="1"/>
              <a:t>konieczne</a:t>
            </a:r>
            <a:r>
              <a:rPr sz="1400" dirty="0"/>
              <a:t> jest </a:t>
            </a:r>
            <a:r>
              <a:rPr sz="1400" dirty="0" err="1"/>
              <a:t>codzienne</a:t>
            </a:r>
            <a:r>
              <a:rPr sz="1400" dirty="0"/>
              <a:t> </a:t>
            </a:r>
            <a:r>
              <a:rPr sz="1400" dirty="0" err="1"/>
              <a:t>stosowanie</a:t>
            </a:r>
            <a:r>
              <a:rPr sz="1400" dirty="0"/>
              <a:t> </a:t>
            </a:r>
            <a:r>
              <a:rPr sz="1400" dirty="0" err="1"/>
              <a:t>ochrony</a:t>
            </a:r>
            <a:r>
              <a:rPr sz="1400" dirty="0"/>
              <a:t> </a:t>
            </a:r>
            <a:r>
              <a:rPr sz="1400" dirty="0" err="1"/>
              <a:t>przeciwsłonecznej</a:t>
            </a:r>
            <a:r>
              <a:rPr sz="1400" dirty="0"/>
              <a:t> SPF 30–50.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Podczas</a:t>
            </a:r>
            <a:r>
              <a:rPr sz="1400" dirty="0"/>
              <a:t> </a:t>
            </a:r>
            <a:r>
              <a:rPr sz="1400" dirty="0" err="1"/>
              <a:t>całej</a:t>
            </a:r>
            <a:r>
              <a:rPr sz="1400" dirty="0"/>
              <a:t> </a:t>
            </a:r>
            <a:r>
              <a:rPr sz="1400" dirty="0" err="1"/>
              <a:t>serii</a:t>
            </a:r>
            <a:r>
              <a:rPr sz="1400" dirty="0"/>
              <a:t> </a:t>
            </a:r>
            <a:r>
              <a:rPr sz="1400" dirty="0" err="1"/>
              <a:t>zabiegów</a:t>
            </a:r>
            <a:r>
              <a:rPr sz="1400" dirty="0"/>
              <a:t> </a:t>
            </a:r>
            <a:r>
              <a:rPr sz="1400" dirty="0" err="1"/>
              <a:t>nie</a:t>
            </a:r>
            <a:r>
              <a:rPr sz="1400" dirty="0"/>
              <a:t> </a:t>
            </a:r>
            <a:r>
              <a:rPr sz="1400" dirty="0" err="1"/>
              <a:t>należy</a:t>
            </a:r>
            <a:r>
              <a:rPr sz="1400" dirty="0"/>
              <a:t> </a:t>
            </a:r>
            <a:r>
              <a:rPr sz="1400" dirty="0" err="1"/>
              <a:t>stosować</a:t>
            </a:r>
            <a:r>
              <a:rPr sz="1400" dirty="0"/>
              <a:t> </a:t>
            </a:r>
            <a:r>
              <a:rPr sz="1400" dirty="0" err="1"/>
              <a:t>peelingów</a:t>
            </a:r>
            <a:r>
              <a:rPr sz="1400" dirty="0"/>
              <a:t> </a:t>
            </a:r>
            <a:r>
              <a:rPr sz="1400" dirty="0" err="1"/>
              <a:t>mechanicznych</a:t>
            </a:r>
            <a:r>
              <a:rPr sz="1400" dirty="0"/>
              <a:t>, </a:t>
            </a:r>
            <a:r>
              <a:rPr sz="1400" dirty="0" err="1"/>
              <a:t>innych</a:t>
            </a:r>
            <a:r>
              <a:rPr sz="1400" dirty="0"/>
              <a:t> </a:t>
            </a:r>
            <a:r>
              <a:rPr sz="1400" dirty="0" err="1"/>
              <a:t>peelingów</a:t>
            </a:r>
            <a:r>
              <a:rPr sz="1400" dirty="0"/>
              <a:t>, </a:t>
            </a:r>
            <a:r>
              <a:rPr sz="1400" dirty="0" err="1"/>
              <a:t>retinolu</a:t>
            </a:r>
            <a:r>
              <a:rPr sz="1400" dirty="0"/>
              <a:t> ani </a:t>
            </a:r>
            <a:r>
              <a:rPr sz="1400" dirty="0" err="1"/>
              <a:t>urządzeń</a:t>
            </a:r>
            <a:r>
              <a:rPr sz="1400" dirty="0"/>
              <a:t> do </a:t>
            </a:r>
            <a:r>
              <a:rPr sz="1400" dirty="0" err="1"/>
              <a:t>mikronakłuwania</a:t>
            </a:r>
            <a:r>
              <a:rPr sz="1400" dirty="0"/>
              <a:t>, </a:t>
            </a:r>
            <a:r>
              <a:rPr sz="1400" dirty="0" err="1"/>
              <a:t>chyba</a:t>
            </a:r>
            <a:r>
              <a:rPr sz="1400" dirty="0"/>
              <a:t> </a:t>
            </a:r>
            <a:r>
              <a:rPr sz="1400" dirty="0" err="1"/>
              <a:t>że</a:t>
            </a:r>
            <a:r>
              <a:rPr sz="1400" dirty="0"/>
              <a:t> </a:t>
            </a:r>
            <a:r>
              <a:rPr sz="1400" dirty="0" err="1"/>
              <a:t>specjalista</a:t>
            </a:r>
            <a:r>
              <a:rPr sz="1400" dirty="0"/>
              <a:t> </a:t>
            </a:r>
            <a:r>
              <a:rPr sz="1400" dirty="0" err="1"/>
              <a:t>zaleci</a:t>
            </a:r>
            <a:r>
              <a:rPr sz="1400" dirty="0"/>
              <a:t> </a:t>
            </a:r>
            <a:r>
              <a:rPr sz="1400" dirty="0" err="1"/>
              <a:t>inaczej</a:t>
            </a:r>
            <a:r>
              <a:rPr sz="1400" dirty="0"/>
              <a:t>.</a:t>
            </a:r>
          </a:p>
          <a:p>
            <a:pPr marL="118694" indent="-118694" algn="just">
              <a:spcBef>
                <a:spcPts val="1200"/>
              </a:spcBef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400" dirty="0" err="1"/>
              <a:t>Zalecana</a:t>
            </a:r>
            <a:r>
              <a:rPr sz="1400" dirty="0"/>
              <a:t> jest </a:t>
            </a:r>
            <a:r>
              <a:rPr sz="1400" dirty="0" err="1"/>
              <a:t>pielęgnacja</a:t>
            </a:r>
            <a:r>
              <a:rPr sz="1400" dirty="0"/>
              <a:t> </a:t>
            </a:r>
            <a:r>
              <a:rPr sz="1400" dirty="0" err="1"/>
              <a:t>domowa</a:t>
            </a:r>
            <a:r>
              <a:rPr sz="1400" dirty="0"/>
              <a:t> Anesi Lab; minimum </a:t>
            </a:r>
            <a:r>
              <a:rPr sz="1400" dirty="0" err="1"/>
              <a:t>stanowi</a:t>
            </a:r>
            <a:r>
              <a:rPr sz="1400" dirty="0"/>
              <a:t>:</a:t>
            </a:r>
          </a:p>
        </p:txBody>
      </p:sp>
      <p:pic>
        <p:nvPicPr>
          <p:cNvPr id="296" name="Picture 3" descr="Picture 3"/>
          <p:cNvPicPr>
            <a:picLocks noChangeAspect="1"/>
          </p:cNvPicPr>
          <p:nvPr/>
        </p:nvPicPr>
        <p:blipFill>
          <a:blip r:embed="rId4"/>
          <a:srcRect l="30224" r="17699" b="20967"/>
          <a:stretch>
            <a:fillRect/>
          </a:stretch>
        </p:blipFill>
        <p:spPr>
          <a:xfrm>
            <a:off x="0" y="0"/>
            <a:ext cx="4051595" cy="6899241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TextBox 4"/>
          <p:cNvSpPr txBox="1"/>
          <p:nvPr/>
        </p:nvSpPr>
        <p:spPr>
          <a:xfrm>
            <a:off x="4535053" y="5174328"/>
            <a:ext cx="6004561" cy="959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➢"/>
              <a:defRPr sz="2000" b="1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Gentle Cleansing</a:t>
            </a:r>
          </a:p>
          <a:p>
            <a:pPr marL="342900" indent="-342900">
              <a:buSzPct val="100000"/>
              <a:buChar char="➢"/>
              <a:defRPr sz="2000" b="1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Repairing Serum </a:t>
            </a:r>
          </a:p>
          <a:p>
            <a:pPr marL="342900" indent="-342900">
              <a:buSzPct val="100000"/>
              <a:buChar char="➢"/>
              <a:defRPr sz="2000" b="1">
                <a:solidFill>
                  <a:srgbClr val="007D7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SPF</a:t>
            </a:r>
          </a:p>
        </p:txBody>
      </p:sp>
      <p:sp>
        <p:nvSpPr>
          <p:cNvPr id="298" name="TextBox 1"/>
          <p:cNvSpPr txBox="1"/>
          <p:nvPr/>
        </p:nvSpPr>
        <p:spPr>
          <a:xfrm>
            <a:off x="4097313" y="457905"/>
            <a:ext cx="8048967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PO ZABIEGU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build="p" bldLvl="5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Picture 4" descr="Picture 4"/>
          <p:cNvPicPr>
            <a:picLocks noChangeAspect="1"/>
          </p:cNvPicPr>
          <p:nvPr/>
        </p:nvPicPr>
        <p:blipFill>
          <a:blip r:embed="rId3"/>
          <a:srcRect l="3251" t="7210"/>
          <a:stretch>
            <a:fillRect/>
          </a:stretch>
        </p:blipFill>
        <p:spPr>
          <a:xfrm rot="10800000">
            <a:off x="1839976" y="1523428"/>
            <a:ext cx="3807600" cy="4914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Picture 2" descr="Picture 2"/>
          <p:cNvPicPr>
            <a:picLocks noChangeAspect="1"/>
          </p:cNvPicPr>
          <p:nvPr/>
        </p:nvPicPr>
        <p:blipFill>
          <a:blip r:embed="rId4"/>
          <a:srcRect l="11588" t="5811" r="11394" b="10798"/>
          <a:stretch>
            <a:fillRect/>
          </a:stretch>
        </p:blipFill>
        <p:spPr>
          <a:xfrm rot="10800000">
            <a:off x="5952009" y="1523428"/>
            <a:ext cx="3772562" cy="4914506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ectangle 1"/>
          <p:cNvSpPr/>
          <p:nvPr/>
        </p:nvSpPr>
        <p:spPr>
          <a:xfrm>
            <a:off x="1756228" y="3578026"/>
            <a:ext cx="7968344" cy="805308"/>
          </a:xfrm>
          <a:prstGeom prst="rect">
            <a:avLst/>
          </a:prstGeom>
          <a:solidFill>
            <a:srgbClr val="000000"/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4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780035" y="5438259"/>
            <a:ext cx="753538" cy="1844113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Box 6"/>
          <p:cNvSpPr txBox="1"/>
          <p:nvPr/>
        </p:nvSpPr>
        <p:spPr>
          <a:xfrm>
            <a:off x="511770" y="580139"/>
            <a:ext cx="10599314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DERMO PEEL R</a:t>
            </a:r>
            <a:r>
              <a:rPr lang="pl-PL" dirty="0"/>
              <a:t>EZULTAT</a:t>
            </a:r>
            <a:r>
              <a:rPr dirty="0"/>
              <a:t>: Expert No.1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Picture 6" descr="Picture 6"/>
          <p:cNvPicPr>
            <a:picLocks noChangeAspect="1"/>
          </p:cNvPicPr>
          <p:nvPr/>
        </p:nvPicPr>
        <p:blipFill>
          <a:blip r:embed="rId2"/>
          <a:srcRect l="317"/>
          <a:stretch>
            <a:fillRect/>
          </a:stretch>
        </p:blipFill>
        <p:spPr>
          <a:xfrm>
            <a:off x="0" y="0"/>
            <a:ext cx="12192002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Picture 12" descr="Picture 12"/>
          <p:cNvPicPr>
            <a:picLocks noChangeAspect="1"/>
          </p:cNvPicPr>
          <p:nvPr/>
        </p:nvPicPr>
        <p:blipFill>
          <a:blip r:embed="rId3"/>
          <a:srcRect l="15363" t="16644" r="15986" b="11988"/>
          <a:stretch>
            <a:fillRect/>
          </a:stretch>
        </p:blipFill>
        <p:spPr>
          <a:xfrm>
            <a:off x="377823" y="1170664"/>
            <a:ext cx="3842585" cy="5248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Picture 14" descr="Picture 14"/>
          <p:cNvPicPr>
            <a:picLocks noChangeAspect="1"/>
          </p:cNvPicPr>
          <p:nvPr/>
        </p:nvPicPr>
        <p:blipFill>
          <a:blip r:embed="rId4"/>
          <a:srcRect l="17522" t="19273" r="19755" b="12324"/>
          <a:stretch>
            <a:fillRect/>
          </a:stretch>
        </p:blipFill>
        <p:spPr>
          <a:xfrm>
            <a:off x="4320046" y="1170664"/>
            <a:ext cx="3728376" cy="52487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Picture 2" descr="Picture 2"/>
          <p:cNvPicPr>
            <a:picLocks noChangeAspect="1"/>
          </p:cNvPicPr>
          <p:nvPr/>
        </p:nvPicPr>
        <p:blipFill>
          <a:blip r:embed="rId5"/>
          <a:srcRect l="5527" r="5943"/>
          <a:stretch>
            <a:fillRect/>
          </a:stretch>
        </p:blipFill>
        <p:spPr>
          <a:xfrm>
            <a:off x="8148059" y="1428434"/>
            <a:ext cx="3812670" cy="462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TextBox 3"/>
          <p:cNvSpPr txBox="1"/>
          <p:nvPr/>
        </p:nvSpPr>
        <p:spPr>
          <a:xfrm>
            <a:off x="423543" y="380038"/>
            <a:ext cx="10599314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DERMO PEEL RE</a:t>
            </a:r>
            <a:r>
              <a:rPr lang="pl-PL" dirty="0"/>
              <a:t>ZULTAT</a:t>
            </a:r>
            <a:r>
              <a:rPr dirty="0"/>
              <a:t>: Renewal No.3</a:t>
            </a:r>
          </a:p>
        </p:txBody>
      </p:sp>
      <p:pic>
        <p:nvPicPr>
          <p:cNvPr id="312" name="Picture 5" descr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7" descr="Picture 7"/>
          <p:cNvPicPr>
            <a:picLocks noChangeAspect="1"/>
          </p:cNvPicPr>
          <p:nvPr/>
        </p:nvPicPr>
        <p:blipFill>
          <a:blip r:embed="rId2"/>
          <a:srcRect r="823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8" name="Group 5"/>
          <p:cNvGrpSpPr/>
          <p:nvPr/>
        </p:nvGrpSpPr>
        <p:grpSpPr>
          <a:xfrm>
            <a:off x="174726" y="483409"/>
            <a:ext cx="8083882" cy="5965760"/>
            <a:chOff x="0" y="0"/>
            <a:chExt cx="8083880" cy="5965759"/>
          </a:xfrm>
        </p:grpSpPr>
        <p:pic>
          <p:nvPicPr>
            <p:cNvPr id="315" name="Picture 2" descr="Picture 2"/>
            <p:cNvPicPr>
              <a:picLocks noChangeAspect="1"/>
            </p:cNvPicPr>
            <p:nvPr/>
          </p:nvPicPr>
          <p:blipFill>
            <a:blip r:embed="rId3"/>
            <a:srcRect l="53622" t="6233" b="5836"/>
            <a:stretch>
              <a:fillRect/>
            </a:stretch>
          </p:blipFill>
          <p:spPr>
            <a:xfrm>
              <a:off x="4156421" y="0"/>
              <a:ext cx="3927460" cy="59657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6" name="Picture 4" descr="Picture 4"/>
            <p:cNvPicPr>
              <a:picLocks noChangeAspect="1"/>
            </p:cNvPicPr>
            <p:nvPr/>
          </p:nvPicPr>
          <p:blipFill>
            <a:blip r:embed="rId3"/>
            <a:srcRect l="2009" t="4701" r="50781" b="9976"/>
            <a:stretch>
              <a:fillRect/>
            </a:stretch>
          </p:blipFill>
          <p:spPr>
            <a:xfrm>
              <a:off x="0" y="8"/>
              <a:ext cx="3870018" cy="59657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7" name="Rectangle 10"/>
            <p:cNvSpPr/>
            <p:nvPr/>
          </p:nvSpPr>
          <p:spPr>
            <a:xfrm>
              <a:off x="458649" y="2141733"/>
              <a:ext cx="7310206" cy="50355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319" name="Picture 16" descr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TextBox 1"/>
          <p:cNvSpPr txBox="1"/>
          <p:nvPr/>
        </p:nvSpPr>
        <p:spPr>
          <a:xfrm>
            <a:off x="8545012" y="2625142"/>
            <a:ext cx="2834406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PO 1 ZABIEGU</a:t>
            </a:r>
            <a:endParaRPr dirty="0"/>
          </a:p>
        </p:txBody>
      </p:sp>
      <p:sp>
        <p:nvSpPr>
          <p:cNvPr id="321" name="TextBox 2"/>
          <p:cNvSpPr txBox="1"/>
          <p:nvPr/>
        </p:nvSpPr>
        <p:spPr>
          <a:xfrm>
            <a:off x="8504272" y="1235590"/>
            <a:ext cx="3442065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RE</a:t>
            </a:r>
            <a:r>
              <a:rPr lang="pl-PL" dirty="0"/>
              <a:t>ZULTAT</a:t>
            </a:r>
            <a:r>
              <a:rPr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Renewal No.3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Picture 3" descr="Picture 3"/>
          <p:cNvPicPr>
            <a:picLocks noChangeAspect="1"/>
          </p:cNvPicPr>
          <p:nvPr/>
        </p:nvPicPr>
        <p:blipFill>
          <a:blip r:embed="rId2"/>
          <a:srcRect l="1033" r="7198"/>
          <a:stretch>
            <a:fillRect/>
          </a:stretch>
        </p:blipFill>
        <p:spPr>
          <a:xfrm flipH="1">
            <a:off x="0" y="0"/>
            <a:ext cx="12329337" cy="6935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Picture 2" descr="Picture 2"/>
          <p:cNvPicPr>
            <a:picLocks noChangeAspect="1"/>
          </p:cNvPicPr>
          <p:nvPr/>
        </p:nvPicPr>
        <p:blipFill>
          <a:blip r:embed="rId3"/>
          <a:srcRect l="1828" t="1702" r="1629" b="16085"/>
          <a:stretch>
            <a:fillRect/>
          </a:stretch>
        </p:blipFill>
        <p:spPr>
          <a:xfrm>
            <a:off x="494448" y="597646"/>
            <a:ext cx="7058212" cy="6010433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TextBox 9"/>
          <p:cNvSpPr txBox="1"/>
          <p:nvPr/>
        </p:nvSpPr>
        <p:spPr>
          <a:xfrm>
            <a:off x="7947489" y="3051459"/>
            <a:ext cx="2754376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PO 4 ZABIEGACH</a:t>
            </a:r>
            <a:endParaRPr dirty="0"/>
          </a:p>
        </p:txBody>
      </p:sp>
      <p:pic>
        <p:nvPicPr>
          <p:cNvPr id="326" name="Picture 10" descr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TextBox 1"/>
          <p:cNvSpPr txBox="1"/>
          <p:nvPr/>
        </p:nvSpPr>
        <p:spPr>
          <a:xfrm>
            <a:off x="7919289" y="1666464"/>
            <a:ext cx="4776677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</a:t>
            </a:r>
            <a:r>
              <a:rPr lang="pl-PL"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REZULTATY</a:t>
            </a:r>
            <a:r>
              <a:rPr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Renewal No.3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Picture 3" descr="Picture 3"/>
          <p:cNvPicPr>
            <a:picLocks noChangeAspect="1"/>
          </p:cNvPicPr>
          <p:nvPr/>
        </p:nvPicPr>
        <p:blipFill>
          <a:blip r:embed="rId2">
            <a:alphaModFix amt="85000"/>
          </a:blip>
          <a:srcRect l="6843" t="3771" r="8233"/>
          <a:stretch>
            <a:fillRect/>
          </a:stretch>
        </p:blipFill>
        <p:spPr>
          <a:xfrm flipH="1">
            <a:off x="-62145" y="-1"/>
            <a:ext cx="12254146" cy="6858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Picture 1" descr="Picture 1"/>
          <p:cNvPicPr>
            <a:picLocks noChangeAspect="1"/>
          </p:cNvPicPr>
          <p:nvPr/>
        </p:nvPicPr>
        <p:blipFill>
          <a:blip r:embed="rId3"/>
          <a:srcRect l="9054" t="1426" b="51226"/>
          <a:stretch>
            <a:fillRect/>
          </a:stretch>
        </p:blipFill>
        <p:spPr>
          <a:xfrm>
            <a:off x="466879" y="1432753"/>
            <a:ext cx="5230218" cy="45195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Picture 2" descr="Picture 2"/>
          <p:cNvPicPr>
            <a:picLocks noChangeAspect="1"/>
          </p:cNvPicPr>
          <p:nvPr/>
        </p:nvPicPr>
        <p:blipFill>
          <a:blip r:embed="rId3"/>
          <a:srcRect l="6465" t="52436" r="7150" b="2452"/>
          <a:stretch>
            <a:fillRect/>
          </a:stretch>
        </p:blipFill>
        <p:spPr>
          <a:xfrm>
            <a:off x="6096001" y="1432754"/>
            <a:ext cx="5211243" cy="4503180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TextBox 10"/>
          <p:cNvSpPr txBox="1"/>
          <p:nvPr/>
        </p:nvSpPr>
        <p:spPr>
          <a:xfrm>
            <a:off x="423542" y="444105"/>
            <a:ext cx="1167758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dirty="0"/>
              <a:t>DERMO PEEL R</a:t>
            </a:r>
            <a:r>
              <a:rPr lang="pl-PL" dirty="0"/>
              <a:t>EZULTAT</a:t>
            </a:r>
            <a:r>
              <a:rPr dirty="0"/>
              <a:t>: Renewal No.3</a:t>
            </a:r>
          </a:p>
        </p:txBody>
      </p:sp>
      <p:sp>
        <p:nvSpPr>
          <p:cNvPr id="333" name="TextBox 11"/>
          <p:cNvSpPr txBox="1"/>
          <p:nvPr/>
        </p:nvSpPr>
        <p:spPr>
          <a:xfrm>
            <a:off x="423543" y="725919"/>
            <a:ext cx="408480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PO 4 ZABIEGACH</a:t>
            </a:r>
            <a:endParaRPr dirty="0"/>
          </a:p>
        </p:txBody>
      </p:sp>
      <p:pic>
        <p:nvPicPr>
          <p:cNvPr id="334" name="Picture 12" descr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2" descr="Picture 2"/>
          <p:cNvPicPr>
            <a:picLocks noChangeAspect="1"/>
          </p:cNvPicPr>
          <p:nvPr/>
        </p:nvPicPr>
        <p:blipFill>
          <a:blip r:embed="rId2"/>
          <a:srcRect r="823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Picture 2" descr="Picture 2"/>
          <p:cNvPicPr>
            <a:picLocks noChangeAspect="1"/>
          </p:cNvPicPr>
          <p:nvPr/>
        </p:nvPicPr>
        <p:blipFill>
          <a:blip r:embed="rId3"/>
          <a:srcRect t="2766" r="2610" b="2226"/>
          <a:stretch>
            <a:fillRect/>
          </a:stretch>
        </p:blipFill>
        <p:spPr>
          <a:xfrm>
            <a:off x="586874" y="372749"/>
            <a:ext cx="6208949" cy="6203616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TextBox 9"/>
          <p:cNvSpPr txBox="1"/>
          <p:nvPr/>
        </p:nvSpPr>
        <p:spPr>
          <a:xfrm>
            <a:off x="7143423" y="1973880"/>
            <a:ext cx="341073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PO 2 ZABIEGACH</a:t>
            </a:r>
            <a:endParaRPr dirty="0"/>
          </a:p>
        </p:txBody>
      </p:sp>
      <p:pic>
        <p:nvPicPr>
          <p:cNvPr id="339" name="Picture 10" descr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TextBox 1"/>
          <p:cNvSpPr txBox="1"/>
          <p:nvPr/>
        </p:nvSpPr>
        <p:spPr>
          <a:xfrm>
            <a:off x="7071001" y="1019773"/>
            <a:ext cx="5437367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</a:t>
            </a:r>
            <a:r>
              <a:rPr lang="pl-PL" dirty="0"/>
              <a:t> REZULTAT</a:t>
            </a:r>
            <a:endParaRPr dirty="0"/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Corrector No.2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Picture 2" descr="Picture 2"/>
          <p:cNvPicPr>
            <a:picLocks noChangeAspect="1"/>
          </p:cNvPicPr>
          <p:nvPr/>
        </p:nvPicPr>
        <p:blipFill>
          <a:blip r:embed="rId2"/>
          <a:srcRect l="4690" r="8231"/>
          <a:stretch>
            <a:fillRect/>
          </a:stretch>
        </p:blipFill>
        <p:spPr>
          <a:xfrm flipH="1">
            <a:off x="632178" y="0"/>
            <a:ext cx="1156894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Box 3"/>
          <p:cNvSpPr txBox="1"/>
          <p:nvPr/>
        </p:nvSpPr>
        <p:spPr>
          <a:xfrm>
            <a:off x="6462370" y="1536998"/>
            <a:ext cx="399685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5 DNI PO JEDNYM ZABIEGU</a:t>
            </a:r>
            <a:endParaRPr dirty="0"/>
          </a:p>
        </p:txBody>
      </p:sp>
      <p:pic>
        <p:nvPicPr>
          <p:cNvPr id="344" name="Picture 2" descr="Picture 2"/>
          <p:cNvPicPr>
            <a:picLocks noChangeAspect="1"/>
          </p:cNvPicPr>
          <p:nvPr/>
        </p:nvPicPr>
        <p:blipFill>
          <a:blip r:embed="rId3"/>
          <a:srcRect t="2454" b="2846"/>
          <a:stretch>
            <a:fillRect/>
          </a:stretch>
        </p:blipFill>
        <p:spPr>
          <a:xfrm>
            <a:off x="496279" y="273738"/>
            <a:ext cx="5502134" cy="6503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TextBox 1"/>
          <p:cNvSpPr txBox="1"/>
          <p:nvPr/>
        </p:nvSpPr>
        <p:spPr>
          <a:xfrm>
            <a:off x="6416650" y="796547"/>
            <a:ext cx="4886961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 RE</a:t>
            </a:r>
            <a:r>
              <a:rPr lang="pl-PL" dirty="0"/>
              <a:t>ZULTAT</a:t>
            </a:r>
            <a:r>
              <a:rPr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Corrector No.2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2" descr="Picture 2"/>
          <p:cNvPicPr>
            <a:picLocks noChangeAspect="1"/>
          </p:cNvPicPr>
          <p:nvPr/>
        </p:nvPicPr>
        <p:blipFill>
          <a:blip r:embed="rId2"/>
          <a:srcRect r="8232"/>
          <a:stretch>
            <a:fillRect/>
          </a:stretch>
        </p:blipFill>
        <p:spPr>
          <a:xfrm flipH="1">
            <a:off x="770668" y="0"/>
            <a:ext cx="1147497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TextBox 3"/>
          <p:cNvSpPr txBox="1"/>
          <p:nvPr/>
        </p:nvSpPr>
        <p:spPr>
          <a:xfrm>
            <a:off x="6672813" y="2875216"/>
            <a:ext cx="524257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rPr lang="pl-PL" dirty="0"/>
              <a:t>4 ZABIEGI W CIĄGU 12 TYGODNI</a:t>
            </a:r>
            <a:endParaRPr dirty="0"/>
          </a:p>
        </p:txBody>
      </p:sp>
      <p:pic>
        <p:nvPicPr>
          <p:cNvPr id="350" name="Picture 2" descr="Picture 2"/>
          <p:cNvPicPr>
            <a:picLocks noChangeAspect="1"/>
          </p:cNvPicPr>
          <p:nvPr/>
        </p:nvPicPr>
        <p:blipFill>
          <a:blip r:embed="rId3"/>
          <a:srcRect t="3384" r="6549" b="8555"/>
          <a:stretch>
            <a:fillRect/>
          </a:stretch>
        </p:blipFill>
        <p:spPr>
          <a:xfrm>
            <a:off x="770667" y="213726"/>
            <a:ext cx="5571891" cy="6563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Picture 7" descr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8A5DA4-566E-830A-29EB-6A25526FB1A1}"/>
              </a:ext>
            </a:extLst>
          </p:cNvPr>
          <p:cNvSpPr txBox="1"/>
          <p:nvPr/>
        </p:nvSpPr>
        <p:spPr>
          <a:xfrm>
            <a:off x="6657032" y="1629476"/>
            <a:ext cx="476430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</a:t>
            </a:r>
            <a:r>
              <a:rPr lang="pl-PL" dirty="0"/>
              <a:t> </a:t>
            </a:r>
            <a:r>
              <a:rPr dirty="0"/>
              <a:t>RE</a:t>
            </a:r>
            <a:r>
              <a:rPr lang="pl-PL" dirty="0"/>
              <a:t>ZULTAT</a:t>
            </a:r>
            <a:r>
              <a:rPr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Corrector No.2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Picture 3" descr="Picture 3"/>
          <p:cNvPicPr>
            <a:picLocks noChangeAspect="1"/>
          </p:cNvPicPr>
          <p:nvPr/>
        </p:nvPicPr>
        <p:blipFill>
          <a:blip r:embed="rId2"/>
          <a:srcRect r="8232"/>
          <a:stretch>
            <a:fillRect/>
          </a:stretch>
        </p:blipFill>
        <p:spPr>
          <a:xfrm flipH="1">
            <a:off x="270760" y="0"/>
            <a:ext cx="1192124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Picture 5" descr="Picture 5"/>
          <p:cNvPicPr>
            <a:picLocks noChangeAspect="1"/>
          </p:cNvPicPr>
          <p:nvPr/>
        </p:nvPicPr>
        <p:blipFill>
          <a:blip r:embed="rId3"/>
          <a:srcRect l="58840" t="3963" b="14191"/>
          <a:stretch>
            <a:fillRect/>
          </a:stretch>
        </p:blipFill>
        <p:spPr>
          <a:xfrm>
            <a:off x="4707868" y="581760"/>
            <a:ext cx="3948811" cy="55544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Picture 6" descr="Picture 6"/>
          <p:cNvPicPr>
            <a:picLocks noChangeAspect="1"/>
          </p:cNvPicPr>
          <p:nvPr/>
        </p:nvPicPr>
        <p:blipFill>
          <a:blip r:embed="rId4"/>
          <a:srcRect l="7590" t="3308" r="51533" b="20261"/>
          <a:stretch>
            <a:fillRect/>
          </a:stretch>
        </p:blipFill>
        <p:spPr>
          <a:xfrm>
            <a:off x="270760" y="581761"/>
            <a:ext cx="4199582" cy="5554447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TextBox 1"/>
          <p:cNvSpPr txBox="1"/>
          <p:nvPr/>
        </p:nvSpPr>
        <p:spPr>
          <a:xfrm>
            <a:off x="8809894" y="2231480"/>
            <a:ext cx="316119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endParaRPr dirty="0"/>
          </a:p>
          <a:p>
            <a:pPr>
              <a:defRPr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lang="pl-PL" dirty="0"/>
              <a:t>PO 4 ZABIEGACH</a:t>
            </a:r>
            <a:endParaRPr dirty="0"/>
          </a:p>
        </p:txBody>
      </p:sp>
      <p:pic>
        <p:nvPicPr>
          <p:cNvPr id="358" name="Picture 9" descr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096459" y="5726679"/>
            <a:ext cx="655791" cy="144497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4BB2D9-FDCF-8505-03DB-CAC5931BFCF6}"/>
              </a:ext>
            </a:extLst>
          </p:cNvPr>
          <p:cNvSpPr txBox="1"/>
          <p:nvPr/>
        </p:nvSpPr>
        <p:spPr>
          <a:xfrm>
            <a:off x="8809894" y="920324"/>
            <a:ext cx="3336950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DERMO PEEL RE</a:t>
            </a:r>
            <a:r>
              <a:rPr lang="pl-PL" dirty="0"/>
              <a:t>ZULTAT</a:t>
            </a:r>
            <a:r>
              <a:rPr dirty="0"/>
              <a:t> </a:t>
            </a:r>
          </a:p>
          <a:p>
            <a:pPr>
              <a:defRPr sz="2800" b="1">
                <a:solidFill>
                  <a:srgbClr val="80808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pPr>
            <a:r>
              <a:rPr dirty="0"/>
              <a:t>Corrector No.2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Picture 1" descr="Picture 1"/>
          <p:cNvPicPr>
            <a:picLocks noChangeAspect="1"/>
          </p:cNvPicPr>
          <p:nvPr/>
        </p:nvPicPr>
        <p:blipFill>
          <a:blip r:embed="rId2"/>
          <a:srcRect l="4833" t="2067" r="43429" b="23408"/>
          <a:stretch>
            <a:fillRect/>
          </a:stretch>
        </p:blipFill>
        <p:spPr>
          <a:xfrm>
            <a:off x="-2" y="0"/>
            <a:ext cx="8849199" cy="6853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Picture 8" descr="Picture 8"/>
          <p:cNvPicPr>
            <a:picLocks noChangeAspect="1"/>
          </p:cNvPicPr>
          <p:nvPr/>
        </p:nvPicPr>
        <p:blipFill>
          <a:blip r:embed="rId3"/>
          <a:srcRect l="4011" r="3289" b="9830"/>
          <a:stretch>
            <a:fillRect/>
          </a:stretch>
        </p:blipFill>
        <p:spPr>
          <a:xfrm>
            <a:off x="7855395" y="1564782"/>
            <a:ext cx="2911141" cy="3848074"/>
          </a:xfrm>
          <a:prstGeom prst="rect">
            <a:avLst/>
          </a:prstGeom>
          <a:ln>
            <a:solidFill>
              <a:srgbClr val="A6A6A6"/>
            </a:solidFill>
          </a:ln>
        </p:spPr>
      </p:pic>
      <p:pic>
        <p:nvPicPr>
          <p:cNvPr id="363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642338" y="5300560"/>
            <a:ext cx="833426" cy="2039623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TextBox 4"/>
          <p:cNvSpPr txBox="1"/>
          <p:nvPr/>
        </p:nvSpPr>
        <p:spPr>
          <a:xfrm>
            <a:off x="45719" y="511429"/>
            <a:ext cx="1210056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sz="2800" b="1">
                <a:solidFill>
                  <a:srgbClr val="007D7A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</a:lstStyle>
          <a:p>
            <a:r>
              <a:t>DERMO PEEL WYMAGA SZKOLENIA</a:t>
            </a:r>
          </a:p>
        </p:txBody>
      </p:sp>
      <p:grpSp>
        <p:nvGrpSpPr>
          <p:cNvPr id="367" name="Picture 6"/>
          <p:cNvGrpSpPr/>
          <p:nvPr/>
        </p:nvGrpSpPr>
        <p:grpSpPr>
          <a:xfrm>
            <a:off x="7707655" y="1669320"/>
            <a:ext cx="2439694" cy="4014563"/>
            <a:chOff x="0" y="0"/>
            <a:chExt cx="2439692" cy="4014561"/>
          </a:xfrm>
        </p:grpSpPr>
        <p:pic>
          <p:nvPicPr>
            <p:cNvPr id="365" name="image41.png" descr="image41.png"/>
            <p:cNvPicPr>
              <a:picLocks noChangeAspect="1"/>
            </p:cNvPicPr>
            <p:nvPr/>
          </p:nvPicPr>
          <p:blipFill>
            <a:blip r:embed="rId5"/>
            <a:srcRect b="1281"/>
            <a:stretch>
              <a:fillRect/>
            </a:stretch>
          </p:blipFill>
          <p:spPr>
            <a:xfrm>
              <a:off x="4762" y="4803"/>
              <a:ext cx="2430169" cy="40049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6" name="Prostokąt"/>
            <p:cNvSpPr/>
            <p:nvPr/>
          </p:nvSpPr>
          <p:spPr>
            <a:xfrm>
              <a:off x="0" y="0"/>
              <a:ext cx="2439693" cy="4014562"/>
            </a:xfrm>
            <a:prstGeom prst="rect">
              <a:avLst/>
            </a:prstGeom>
            <a:noFill/>
            <a:ln w="9525" cap="flat">
              <a:solidFill>
                <a:srgbClr val="A6A6A6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68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7685" y="2067485"/>
            <a:ext cx="4921344" cy="3484904"/>
          </a:xfrm>
          <a:prstGeom prst="rect">
            <a:avLst/>
          </a:prstGeom>
          <a:ln>
            <a:solidFill>
              <a:srgbClr val="D9D9D9"/>
            </a:solidFill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2479</Words>
  <Application>Microsoft Office PowerPoint</Application>
  <PresentationFormat>Panoramiczny</PresentationFormat>
  <Paragraphs>262</Paragraphs>
  <Slides>40</Slides>
  <Notes>5</Notes>
  <HiddenSlides>0</HiddenSlides>
  <MMClips>1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8" baseType="lpstr">
      <vt:lpstr>Arial</vt:lpstr>
      <vt:lpstr>Calibri</vt:lpstr>
      <vt:lpstr>Helvetica</vt:lpstr>
      <vt:lpstr>Montserrat</vt:lpstr>
      <vt:lpstr>Montserrat Regular</vt:lpstr>
      <vt:lpstr>Times Roman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DERMO PEEL: BIOMICRONEEDLING</vt:lpstr>
      <vt:lpstr>DERMO PEEL: BIOMICRONEEDLING</vt:lpstr>
      <vt:lpstr>Prezentacja programu PowerPoint</vt:lpstr>
      <vt:lpstr>Prezentacja programu PowerPoint</vt:lpstr>
      <vt:lpstr>Prezentacja programu PowerPoint</vt:lpstr>
      <vt:lpstr>DERMO PEEL TO SKUTECZNY  ZABIEG RESURFACINGU SKÓRY</vt:lpstr>
      <vt:lpstr>DERMO PEEL BIOMIKRONAKŁUWANIE VS. MIKRONAKŁUWANIE</vt:lpstr>
      <vt:lpstr>                                                DERMO PEEL  BIOMIKRONAKŁUWANIE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Katarzyna</dc:creator>
  <cp:lastModifiedBy>Emilia Badowska</cp:lastModifiedBy>
  <cp:revision>1</cp:revision>
  <dcterms:modified xsi:type="dcterms:W3CDTF">2026-04-08T10:07:46Z</dcterms:modified>
</cp:coreProperties>
</file>